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9" r:id="rId1"/>
  </p:sldMasterIdLst>
  <p:notesMasterIdLst>
    <p:notesMasterId r:id="rId3"/>
  </p:notesMasterIdLst>
  <p:handoutMasterIdLst>
    <p:handoutMasterId r:id="rId4"/>
  </p:handoutMasterIdLst>
  <p:sldIdLst>
    <p:sldId id="6447" r:id="rId2"/>
  </p:sldIdLst>
  <p:sldSz cx="10333038" cy="8208963"/>
  <p:notesSz cx="9944100" cy="6805613"/>
  <p:defaultTextStyle>
    <a:defPPr>
      <a:defRPr lang="ru-RU"/>
    </a:defPPr>
    <a:lvl1pPr marL="0" algn="l" defTabSz="1394629" rtl="0" eaLnBrk="1" latinLnBrk="0" hangingPunct="1">
      <a:defRPr sz="2747" kern="1200">
        <a:solidFill>
          <a:schemeClr val="tx1"/>
        </a:solidFill>
        <a:latin typeface="+mn-lt"/>
        <a:ea typeface="+mn-ea"/>
        <a:cs typeface="+mn-cs"/>
      </a:defRPr>
    </a:lvl1pPr>
    <a:lvl2pPr marL="697315" algn="l" defTabSz="1394629" rtl="0" eaLnBrk="1" latinLnBrk="0" hangingPunct="1">
      <a:defRPr sz="2747" kern="1200">
        <a:solidFill>
          <a:schemeClr val="tx1"/>
        </a:solidFill>
        <a:latin typeface="+mn-lt"/>
        <a:ea typeface="+mn-ea"/>
        <a:cs typeface="+mn-cs"/>
      </a:defRPr>
    </a:lvl2pPr>
    <a:lvl3pPr marL="1394629" algn="l" defTabSz="1394629" rtl="0" eaLnBrk="1" latinLnBrk="0" hangingPunct="1">
      <a:defRPr sz="2747" kern="1200">
        <a:solidFill>
          <a:schemeClr val="tx1"/>
        </a:solidFill>
        <a:latin typeface="+mn-lt"/>
        <a:ea typeface="+mn-ea"/>
        <a:cs typeface="+mn-cs"/>
      </a:defRPr>
    </a:lvl3pPr>
    <a:lvl4pPr marL="2091942" algn="l" defTabSz="1394629" rtl="0" eaLnBrk="1" latinLnBrk="0" hangingPunct="1">
      <a:defRPr sz="2747" kern="1200">
        <a:solidFill>
          <a:schemeClr val="tx1"/>
        </a:solidFill>
        <a:latin typeface="+mn-lt"/>
        <a:ea typeface="+mn-ea"/>
        <a:cs typeface="+mn-cs"/>
      </a:defRPr>
    </a:lvl4pPr>
    <a:lvl5pPr marL="2789258" algn="l" defTabSz="1394629" rtl="0" eaLnBrk="1" latinLnBrk="0" hangingPunct="1">
      <a:defRPr sz="2747" kern="1200">
        <a:solidFill>
          <a:schemeClr val="tx1"/>
        </a:solidFill>
        <a:latin typeface="+mn-lt"/>
        <a:ea typeface="+mn-ea"/>
        <a:cs typeface="+mn-cs"/>
      </a:defRPr>
    </a:lvl5pPr>
    <a:lvl6pPr marL="3486575" algn="l" defTabSz="1394629" rtl="0" eaLnBrk="1" latinLnBrk="0" hangingPunct="1">
      <a:defRPr sz="2747" kern="1200">
        <a:solidFill>
          <a:schemeClr val="tx1"/>
        </a:solidFill>
        <a:latin typeface="+mn-lt"/>
        <a:ea typeface="+mn-ea"/>
        <a:cs typeface="+mn-cs"/>
      </a:defRPr>
    </a:lvl6pPr>
    <a:lvl7pPr marL="4183883" algn="l" defTabSz="1394629" rtl="0" eaLnBrk="1" latinLnBrk="0" hangingPunct="1">
      <a:defRPr sz="2747" kern="1200">
        <a:solidFill>
          <a:schemeClr val="tx1"/>
        </a:solidFill>
        <a:latin typeface="+mn-lt"/>
        <a:ea typeface="+mn-ea"/>
        <a:cs typeface="+mn-cs"/>
      </a:defRPr>
    </a:lvl7pPr>
    <a:lvl8pPr marL="4881201" algn="l" defTabSz="1394629" rtl="0" eaLnBrk="1" latinLnBrk="0" hangingPunct="1">
      <a:defRPr sz="2747" kern="1200">
        <a:solidFill>
          <a:schemeClr val="tx1"/>
        </a:solidFill>
        <a:latin typeface="+mn-lt"/>
        <a:ea typeface="+mn-ea"/>
        <a:cs typeface="+mn-cs"/>
      </a:defRPr>
    </a:lvl8pPr>
    <a:lvl9pPr marL="5578514" algn="l" defTabSz="1394629" rtl="0" eaLnBrk="1" latinLnBrk="0" hangingPunct="1">
      <a:defRPr sz="27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ФО" id="{B33B95FD-9900-4676-A55E-15E193F350FD}">
          <p14:sldIdLst>
            <p14:sldId id="6447"/>
          </p14:sldIdLst>
        </p14:section>
      </p14:sectionLst>
    </p:ext>
    <p:ext uri="{EFAFB233-063F-42B5-8137-9DF3F51BA10A}">
      <p15:sldGuideLst xmlns:p15="http://schemas.microsoft.com/office/powerpoint/2012/main">
        <p15:guide id="2" pos="3255" userDrawn="1">
          <p15:clr>
            <a:srgbClr val="A4A3A4"/>
          </p15:clr>
        </p15:guide>
        <p15:guide id="3" orient="horz" pos="3411" userDrawn="1">
          <p15:clr>
            <a:srgbClr val="A4A3A4"/>
          </p15:clr>
        </p15:guide>
        <p15:guide id="4" orient="horz" pos="25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M32" initials="A" lastIdx="1" clrIdx="0">
    <p:extLst/>
  </p:cmAuthor>
  <p:cmAuthor id="2" name="Use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2128AD"/>
    <a:srgbClr val="CCFFCC"/>
    <a:srgbClr val="5E96C3"/>
    <a:srgbClr val="7EB7E3"/>
    <a:srgbClr val="99CCFF"/>
    <a:srgbClr val="6699FF"/>
    <a:srgbClr val="3366FF"/>
    <a:srgbClr val="060BD8"/>
    <a:srgbClr val="181D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10" autoAdjust="0"/>
    <p:restoredTop sz="96552" autoAdjust="0"/>
  </p:normalViewPr>
  <p:slideViewPr>
    <p:cSldViewPr snapToGrid="0">
      <p:cViewPr varScale="1">
        <p:scale>
          <a:sx n="89" d="100"/>
          <a:sy n="89" d="100"/>
        </p:scale>
        <p:origin x="1038" y="102"/>
      </p:cViewPr>
      <p:guideLst>
        <p:guide pos="3255"/>
        <p:guide orient="horz" pos="3411"/>
        <p:guide orient="horz" pos="25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120" d="100"/>
          <a:sy n="120" d="100"/>
        </p:scale>
        <p:origin x="11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7" y="120"/>
            <a:ext cx="4309407" cy="340915"/>
          </a:xfrm>
          <a:prstGeom prst="rect">
            <a:avLst/>
          </a:prstGeom>
        </p:spPr>
        <p:txBody>
          <a:bodyPr vert="horz" lIns="88119" tIns="44054" rIns="88119" bIns="44054" rtlCol="0"/>
          <a:lstStyle>
            <a:lvl1pPr algn="l">
              <a:defRPr sz="11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2580" y="120"/>
            <a:ext cx="4309407" cy="340915"/>
          </a:xfrm>
          <a:prstGeom prst="rect">
            <a:avLst/>
          </a:prstGeom>
        </p:spPr>
        <p:txBody>
          <a:bodyPr vert="horz" lIns="88119" tIns="44054" rIns="88119" bIns="44054" rtlCol="0"/>
          <a:lstStyle>
            <a:lvl1pPr algn="r">
              <a:defRPr sz="1100"/>
            </a:lvl1pPr>
          </a:lstStyle>
          <a:p>
            <a:fld id="{2CAE2469-05AA-4EAD-ADCF-345832F5635C}" type="datetimeFigureOut">
              <a:rPr lang="ru-RU" smtClean="0"/>
              <a:pPr/>
              <a:t>29.08.2022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17" y="6464725"/>
            <a:ext cx="4309407" cy="340913"/>
          </a:xfrm>
          <a:prstGeom prst="rect">
            <a:avLst/>
          </a:prstGeom>
        </p:spPr>
        <p:txBody>
          <a:bodyPr vert="horz" lIns="88119" tIns="44054" rIns="88119" bIns="44054" rtlCol="0" anchor="b"/>
          <a:lstStyle>
            <a:lvl1pPr algn="l">
              <a:defRPr sz="11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2580" y="6464725"/>
            <a:ext cx="4309407" cy="340913"/>
          </a:xfrm>
          <a:prstGeom prst="rect">
            <a:avLst/>
          </a:prstGeom>
        </p:spPr>
        <p:txBody>
          <a:bodyPr vert="horz" lIns="88119" tIns="44054" rIns="88119" bIns="44054" rtlCol="0" anchor="b"/>
          <a:lstStyle>
            <a:lvl1pPr algn="r">
              <a:defRPr sz="1100"/>
            </a:lvl1pPr>
          </a:lstStyle>
          <a:p>
            <a:fld id="{0FAB2133-15B0-4EFE-BC30-805BCBD475C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822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7" y="47"/>
            <a:ext cx="4309109" cy="341463"/>
          </a:xfrm>
          <a:prstGeom prst="rect">
            <a:avLst/>
          </a:prstGeom>
        </p:spPr>
        <p:txBody>
          <a:bodyPr vert="horz" lIns="95415" tIns="47707" rIns="95415" bIns="47707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2807" y="47"/>
            <a:ext cx="4309109" cy="341463"/>
          </a:xfrm>
          <a:prstGeom prst="rect">
            <a:avLst/>
          </a:prstGeom>
        </p:spPr>
        <p:txBody>
          <a:bodyPr vert="horz" lIns="95415" tIns="47707" rIns="95415" bIns="47707" rtlCol="0"/>
          <a:lstStyle>
            <a:lvl1pPr algn="r">
              <a:defRPr sz="1300"/>
            </a:lvl1pPr>
          </a:lstStyle>
          <a:p>
            <a:fld id="{0060E01D-5EF3-45B4-8D72-A960D6489AA6}" type="datetimeFigureOut">
              <a:rPr lang="ru-RU" smtClean="0"/>
              <a:pPr/>
              <a:t>29.08.2022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27425" y="850900"/>
            <a:ext cx="2889250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15" tIns="47707" rIns="95415" bIns="4770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530" y="3275221"/>
            <a:ext cx="7955279" cy="2679710"/>
          </a:xfrm>
          <a:prstGeom prst="rect">
            <a:avLst/>
          </a:prstGeom>
        </p:spPr>
        <p:txBody>
          <a:bodyPr vert="horz" lIns="95415" tIns="47707" rIns="95415" bIns="4770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17" y="6464256"/>
            <a:ext cx="4309109" cy="341461"/>
          </a:xfrm>
          <a:prstGeom prst="rect">
            <a:avLst/>
          </a:prstGeom>
        </p:spPr>
        <p:txBody>
          <a:bodyPr vert="horz" lIns="95415" tIns="47707" rIns="95415" bIns="47707" rtlCol="0" anchor="b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2807" y="6464256"/>
            <a:ext cx="4309109" cy="341461"/>
          </a:xfrm>
          <a:prstGeom prst="rect">
            <a:avLst/>
          </a:prstGeom>
        </p:spPr>
        <p:txBody>
          <a:bodyPr vert="horz" lIns="95415" tIns="47707" rIns="95415" bIns="47707" rtlCol="0" anchor="b"/>
          <a:lstStyle>
            <a:lvl1pPr algn="r">
              <a:defRPr sz="1300"/>
            </a:lvl1pPr>
          </a:lstStyle>
          <a:p>
            <a:fld id="{B02A437B-EFF4-43AF-8D02-B1E280ECFFA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388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94629" rtl="0" eaLnBrk="1" latinLnBrk="0" hangingPunct="1">
      <a:defRPr sz="1832" kern="1200">
        <a:solidFill>
          <a:schemeClr val="tx1"/>
        </a:solidFill>
        <a:latin typeface="+mn-lt"/>
        <a:ea typeface="+mn-ea"/>
        <a:cs typeface="+mn-cs"/>
      </a:defRPr>
    </a:lvl1pPr>
    <a:lvl2pPr marL="697315" algn="l" defTabSz="1394629" rtl="0" eaLnBrk="1" latinLnBrk="0" hangingPunct="1">
      <a:defRPr sz="1832" kern="1200">
        <a:solidFill>
          <a:schemeClr val="tx1"/>
        </a:solidFill>
        <a:latin typeface="+mn-lt"/>
        <a:ea typeface="+mn-ea"/>
        <a:cs typeface="+mn-cs"/>
      </a:defRPr>
    </a:lvl2pPr>
    <a:lvl3pPr marL="1394629" algn="l" defTabSz="1394629" rtl="0" eaLnBrk="1" latinLnBrk="0" hangingPunct="1">
      <a:defRPr sz="1832" kern="1200">
        <a:solidFill>
          <a:schemeClr val="tx1"/>
        </a:solidFill>
        <a:latin typeface="+mn-lt"/>
        <a:ea typeface="+mn-ea"/>
        <a:cs typeface="+mn-cs"/>
      </a:defRPr>
    </a:lvl3pPr>
    <a:lvl4pPr marL="2091942" algn="l" defTabSz="1394629" rtl="0" eaLnBrk="1" latinLnBrk="0" hangingPunct="1">
      <a:defRPr sz="1832" kern="1200">
        <a:solidFill>
          <a:schemeClr val="tx1"/>
        </a:solidFill>
        <a:latin typeface="+mn-lt"/>
        <a:ea typeface="+mn-ea"/>
        <a:cs typeface="+mn-cs"/>
      </a:defRPr>
    </a:lvl4pPr>
    <a:lvl5pPr marL="2789258" algn="l" defTabSz="1394629" rtl="0" eaLnBrk="1" latinLnBrk="0" hangingPunct="1">
      <a:defRPr sz="1832" kern="1200">
        <a:solidFill>
          <a:schemeClr val="tx1"/>
        </a:solidFill>
        <a:latin typeface="+mn-lt"/>
        <a:ea typeface="+mn-ea"/>
        <a:cs typeface="+mn-cs"/>
      </a:defRPr>
    </a:lvl5pPr>
    <a:lvl6pPr marL="3486575" algn="l" defTabSz="1394629" rtl="0" eaLnBrk="1" latinLnBrk="0" hangingPunct="1">
      <a:defRPr sz="1832" kern="1200">
        <a:solidFill>
          <a:schemeClr val="tx1"/>
        </a:solidFill>
        <a:latin typeface="+mn-lt"/>
        <a:ea typeface="+mn-ea"/>
        <a:cs typeface="+mn-cs"/>
      </a:defRPr>
    </a:lvl6pPr>
    <a:lvl7pPr marL="4183883" algn="l" defTabSz="1394629" rtl="0" eaLnBrk="1" latinLnBrk="0" hangingPunct="1">
      <a:defRPr sz="1832" kern="1200">
        <a:solidFill>
          <a:schemeClr val="tx1"/>
        </a:solidFill>
        <a:latin typeface="+mn-lt"/>
        <a:ea typeface="+mn-ea"/>
        <a:cs typeface="+mn-cs"/>
      </a:defRPr>
    </a:lvl7pPr>
    <a:lvl8pPr marL="4881201" algn="l" defTabSz="1394629" rtl="0" eaLnBrk="1" latinLnBrk="0" hangingPunct="1">
      <a:defRPr sz="1832" kern="1200">
        <a:solidFill>
          <a:schemeClr val="tx1"/>
        </a:solidFill>
        <a:latin typeface="+mn-lt"/>
        <a:ea typeface="+mn-ea"/>
        <a:cs typeface="+mn-cs"/>
      </a:defRPr>
    </a:lvl8pPr>
    <a:lvl9pPr marL="5578514" algn="l" defTabSz="1394629" rtl="0" eaLnBrk="1" latinLnBrk="0" hangingPunct="1">
      <a:defRPr sz="183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524250" y="850900"/>
            <a:ext cx="2892425" cy="2297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A437B-EFF4-43AF-8D02-B1E280ECFFA6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179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978" y="1343464"/>
            <a:ext cx="8783082" cy="2857935"/>
          </a:xfrm>
        </p:spPr>
        <p:txBody>
          <a:bodyPr anchor="b"/>
          <a:lstStyle>
            <a:lvl1pPr algn="ctr">
              <a:defRPr sz="67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1634" y="4311611"/>
            <a:ext cx="7749779" cy="1981933"/>
          </a:xfrm>
        </p:spPr>
        <p:txBody>
          <a:bodyPr/>
          <a:lstStyle>
            <a:lvl1pPr marL="0" indent="0" algn="ctr">
              <a:buNone/>
              <a:defRPr sz="2712"/>
            </a:lvl1pPr>
            <a:lvl2pPr marL="516653" indent="0" algn="ctr">
              <a:buNone/>
              <a:defRPr sz="2260"/>
            </a:lvl2pPr>
            <a:lvl3pPr marL="1033305" indent="0" algn="ctr">
              <a:buNone/>
              <a:defRPr sz="2035"/>
            </a:lvl3pPr>
            <a:lvl4pPr marL="1549959" indent="0" algn="ctr">
              <a:buNone/>
              <a:defRPr sz="1808"/>
            </a:lvl4pPr>
            <a:lvl5pPr marL="2066611" indent="0" algn="ctr">
              <a:buNone/>
              <a:defRPr sz="1808"/>
            </a:lvl5pPr>
            <a:lvl6pPr marL="2583265" indent="0" algn="ctr">
              <a:buNone/>
              <a:defRPr sz="1808"/>
            </a:lvl6pPr>
            <a:lvl7pPr marL="3099919" indent="0" algn="ctr">
              <a:buNone/>
              <a:defRPr sz="1808"/>
            </a:lvl7pPr>
            <a:lvl8pPr marL="3616571" indent="0" algn="ctr">
              <a:buNone/>
              <a:defRPr sz="1808"/>
            </a:lvl8pPr>
            <a:lvl9pPr marL="4133224" indent="0" algn="ctr">
              <a:buNone/>
              <a:defRPr sz="1808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29.08.2022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95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29.08.2022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112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4585" y="437059"/>
            <a:ext cx="2228061" cy="69567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0399" y="437059"/>
            <a:ext cx="6555021" cy="69567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29.08.2022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809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29.08.2022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31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015" y="2046542"/>
            <a:ext cx="8912245" cy="3414700"/>
          </a:xfrm>
        </p:spPr>
        <p:txBody>
          <a:bodyPr anchor="b"/>
          <a:lstStyle>
            <a:lvl1pPr>
              <a:defRPr sz="67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5015" y="5493548"/>
            <a:ext cx="8912245" cy="1795710"/>
          </a:xfrm>
        </p:spPr>
        <p:txBody>
          <a:bodyPr/>
          <a:lstStyle>
            <a:lvl1pPr marL="0" indent="0">
              <a:buNone/>
              <a:defRPr sz="2712">
                <a:solidFill>
                  <a:schemeClr val="tx1"/>
                </a:solidFill>
              </a:defRPr>
            </a:lvl1pPr>
            <a:lvl2pPr marL="516653" indent="0">
              <a:buNone/>
              <a:defRPr sz="2260">
                <a:solidFill>
                  <a:schemeClr val="tx1">
                    <a:tint val="75000"/>
                  </a:schemeClr>
                </a:solidFill>
              </a:defRPr>
            </a:lvl2pPr>
            <a:lvl3pPr marL="1033305" indent="0">
              <a:buNone/>
              <a:defRPr sz="2035">
                <a:solidFill>
                  <a:schemeClr val="tx1">
                    <a:tint val="75000"/>
                  </a:schemeClr>
                </a:solidFill>
              </a:defRPr>
            </a:lvl3pPr>
            <a:lvl4pPr marL="1549959" indent="0">
              <a:buNone/>
              <a:defRPr sz="1808">
                <a:solidFill>
                  <a:schemeClr val="tx1">
                    <a:tint val="75000"/>
                  </a:schemeClr>
                </a:solidFill>
              </a:defRPr>
            </a:lvl4pPr>
            <a:lvl5pPr marL="2066611" indent="0">
              <a:buNone/>
              <a:defRPr sz="1808">
                <a:solidFill>
                  <a:schemeClr val="tx1">
                    <a:tint val="75000"/>
                  </a:schemeClr>
                </a:solidFill>
              </a:defRPr>
            </a:lvl5pPr>
            <a:lvl6pPr marL="2583265" indent="0">
              <a:buNone/>
              <a:defRPr sz="1808">
                <a:solidFill>
                  <a:schemeClr val="tx1">
                    <a:tint val="75000"/>
                  </a:schemeClr>
                </a:solidFill>
              </a:defRPr>
            </a:lvl6pPr>
            <a:lvl7pPr marL="3099919" indent="0">
              <a:buNone/>
              <a:defRPr sz="1808">
                <a:solidFill>
                  <a:schemeClr val="tx1">
                    <a:tint val="75000"/>
                  </a:schemeClr>
                </a:solidFill>
              </a:defRPr>
            </a:lvl7pPr>
            <a:lvl8pPr marL="3616571" indent="0">
              <a:buNone/>
              <a:defRPr sz="1808">
                <a:solidFill>
                  <a:schemeClr val="tx1">
                    <a:tint val="75000"/>
                  </a:schemeClr>
                </a:solidFill>
              </a:defRPr>
            </a:lvl8pPr>
            <a:lvl9pPr marL="4133224" indent="0">
              <a:buNone/>
              <a:defRPr sz="18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29.08.2022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0117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0396" y="2185255"/>
            <a:ext cx="4391541" cy="5208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31103" y="2185255"/>
            <a:ext cx="4391541" cy="5208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29.08.2022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0892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742" y="437053"/>
            <a:ext cx="8912245" cy="158668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743" y="2012344"/>
            <a:ext cx="4371359" cy="986215"/>
          </a:xfrm>
        </p:spPr>
        <p:txBody>
          <a:bodyPr anchor="b"/>
          <a:lstStyle>
            <a:lvl1pPr marL="0" indent="0">
              <a:buNone/>
              <a:defRPr sz="2712" b="1"/>
            </a:lvl1pPr>
            <a:lvl2pPr marL="516653" indent="0">
              <a:buNone/>
              <a:defRPr sz="2260" b="1"/>
            </a:lvl2pPr>
            <a:lvl3pPr marL="1033305" indent="0">
              <a:buNone/>
              <a:defRPr sz="2035" b="1"/>
            </a:lvl3pPr>
            <a:lvl4pPr marL="1549959" indent="0">
              <a:buNone/>
              <a:defRPr sz="1808" b="1"/>
            </a:lvl4pPr>
            <a:lvl5pPr marL="2066611" indent="0">
              <a:buNone/>
              <a:defRPr sz="1808" b="1"/>
            </a:lvl5pPr>
            <a:lvl6pPr marL="2583265" indent="0">
              <a:buNone/>
              <a:defRPr sz="1808" b="1"/>
            </a:lvl6pPr>
            <a:lvl7pPr marL="3099919" indent="0">
              <a:buNone/>
              <a:defRPr sz="1808" b="1"/>
            </a:lvl7pPr>
            <a:lvl8pPr marL="3616571" indent="0">
              <a:buNone/>
              <a:defRPr sz="1808" b="1"/>
            </a:lvl8pPr>
            <a:lvl9pPr marL="4133224" indent="0">
              <a:buNone/>
              <a:defRPr sz="180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743" y="2998552"/>
            <a:ext cx="4371359" cy="441041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31105" y="2012344"/>
            <a:ext cx="4392887" cy="986215"/>
          </a:xfrm>
        </p:spPr>
        <p:txBody>
          <a:bodyPr anchor="b"/>
          <a:lstStyle>
            <a:lvl1pPr marL="0" indent="0">
              <a:buNone/>
              <a:defRPr sz="2712" b="1"/>
            </a:lvl1pPr>
            <a:lvl2pPr marL="516653" indent="0">
              <a:buNone/>
              <a:defRPr sz="2260" b="1"/>
            </a:lvl2pPr>
            <a:lvl3pPr marL="1033305" indent="0">
              <a:buNone/>
              <a:defRPr sz="2035" b="1"/>
            </a:lvl3pPr>
            <a:lvl4pPr marL="1549959" indent="0">
              <a:buNone/>
              <a:defRPr sz="1808" b="1"/>
            </a:lvl4pPr>
            <a:lvl5pPr marL="2066611" indent="0">
              <a:buNone/>
              <a:defRPr sz="1808" b="1"/>
            </a:lvl5pPr>
            <a:lvl6pPr marL="2583265" indent="0">
              <a:buNone/>
              <a:defRPr sz="1808" b="1"/>
            </a:lvl6pPr>
            <a:lvl7pPr marL="3099919" indent="0">
              <a:buNone/>
              <a:defRPr sz="1808" b="1"/>
            </a:lvl7pPr>
            <a:lvl8pPr marL="3616571" indent="0">
              <a:buNone/>
              <a:defRPr sz="1808" b="1"/>
            </a:lvl8pPr>
            <a:lvl9pPr marL="4133224" indent="0">
              <a:buNone/>
              <a:defRPr sz="180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31105" y="2998552"/>
            <a:ext cx="4392887" cy="441041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29.08.2022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1420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29.08.2022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574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29.08.2022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967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742" y="547270"/>
            <a:ext cx="3332674" cy="1915425"/>
          </a:xfrm>
        </p:spPr>
        <p:txBody>
          <a:bodyPr anchor="b"/>
          <a:lstStyle>
            <a:lvl1pPr>
              <a:defRPr sz="361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2887" y="1181947"/>
            <a:ext cx="5231100" cy="5833685"/>
          </a:xfrm>
        </p:spPr>
        <p:txBody>
          <a:bodyPr/>
          <a:lstStyle>
            <a:lvl1pPr>
              <a:defRPr sz="3617"/>
            </a:lvl1pPr>
            <a:lvl2pPr>
              <a:defRPr sz="3165"/>
            </a:lvl2pPr>
            <a:lvl3pPr>
              <a:defRPr sz="2712"/>
            </a:lvl3pPr>
            <a:lvl4pPr>
              <a:defRPr sz="2260"/>
            </a:lvl4pPr>
            <a:lvl5pPr>
              <a:defRPr sz="2260"/>
            </a:lvl5pPr>
            <a:lvl6pPr>
              <a:defRPr sz="2260"/>
            </a:lvl6pPr>
            <a:lvl7pPr>
              <a:defRPr sz="2260"/>
            </a:lvl7pPr>
            <a:lvl8pPr>
              <a:defRPr sz="2260"/>
            </a:lvl8pPr>
            <a:lvl9pPr>
              <a:defRPr sz="226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742" y="2462690"/>
            <a:ext cx="3332674" cy="4562436"/>
          </a:xfrm>
        </p:spPr>
        <p:txBody>
          <a:bodyPr/>
          <a:lstStyle>
            <a:lvl1pPr marL="0" indent="0">
              <a:buNone/>
              <a:defRPr sz="1808"/>
            </a:lvl1pPr>
            <a:lvl2pPr marL="516653" indent="0">
              <a:buNone/>
              <a:defRPr sz="1582"/>
            </a:lvl2pPr>
            <a:lvl3pPr marL="1033305" indent="0">
              <a:buNone/>
              <a:defRPr sz="1357"/>
            </a:lvl3pPr>
            <a:lvl4pPr marL="1549959" indent="0">
              <a:buNone/>
              <a:defRPr sz="1130"/>
            </a:lvl4pPr>
            <a:lvl5pPr marL="2066611" indent="0">
              <a:buNone/>
              <a:defRPr sz="1130"/>
            </a:lvl5pPr>
            <a:lvl6pPr marL="2583265" indent="0">
              <a:buNone/>
              <a:defRPr sz="1130"/>
            </a:lvl6pPr>
            <a:lvl7pPr marL="3099919" indent="0">
              <a:buNone/>
              <a:defRPr sz="1130"/>
            </a:lvl7pPr>
            <a:lvl8pPr marL="3616571" indent="0">
              <a:buNone/>
              <a:defRPr sz="1130"/>
            </a:lvl8pPr>
            <a:lvl9pPr marL="4133224" indent="0">
              <a:buNone/>
              <a:defRPr sz="113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29.08.2022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0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742" y="547270"/>
            <a:ext cx="3332674" cy="1915425"/>
          </a:xfrm>
        </p:spPr>
        <p:txBody>
          <a:bodyPr anchor="b"/>
          <a:lstStyle>
            <a:lvl1pPr>
              <a:defRPr sz="361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92887" y="1181947"/>
            <a:ext cx="5231100" cy="5833685"/>
          </a:xfrm>
        </p:spPr>
        <p:txBody>
          <a:bodyPr anchor="t"/>
          <a:lstStyle>
            <a:lvl1pPr marL="0" indent="0">
              <a:buNone/>
              <a:defRPr sz="3617"/>
            </a:lvl1pPr>
            <a:lvl2pPr marL="516653" indent="0">
              <a:buNone/>
              <a:defRPr sz="3165"/>
            </a:lvl2pPr>
            <a:lvl3pPr marL="1033305" indent="0">
              <a:buNone/>
              <a:defRPr sz="2712"/>
            </a:lvl3pPr>
            <a:lvl4pPr marL="1549959" indent="0">
              <a:buNone/>
              <a:defRPr sz="2260"/>
            </a:lvl4pPr>
            <a:lvl5pPr marL="2066611" indent="0">
              <a:buNone/>
              <a:defRPr sz="2260"/>
            </a:lvl5pPr>
            <a:lvl6pPr marL="2583265" indent="0">
              <a:buNone/>
              <a:defRPr sz="2260"/>
            </a:lvl6pPr>
            <a:lvl7pPr marL="3099919" indent="0">
              <a:buNone/>
              <a:defRPr sz="2260"/>
            </a:lvl7pPr>
            <a:lvl8pPr marL="3616571" indent="0">
              <a:buNone/>
              <a:defRPr sz="2260"/>
            </a:lvl8pPr>
            <a:lvl9pPr marL="4133224" indent="0">
              <a:buNone/>
              <a:defRPr sz="226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742" y="2462690"/>
            <a:ext cx="3332674" cy="4562436"/>
          </a:xfrm>
        </p:spPr>
        <p:txBody>
          <a:bodyPr/>
          <a:lstStyle>
            <a:lvl1pPr marL="0" indent="0">
              <a:buNone/>
              <a:defRPr sz="1808"/>
            </a:lvl1pPr>
            <a:lvl2pPr marL="516653" indent="0">
              <a:buNone/>
              <a:defRPr sz="1582"/>
            </a:lvl2pPr>
            <a:lvl3pPr marL="1033305" indent="0">
              <a:buNone/>
              <a:defRPr sz="1357"/>
            </a:lvl3pPr>
            <a:lvl4pPr marL="1549959" indent="0">
              <a:buNone/>
              <a:defRPr sz="1130"/>
            </a:lvl4pPr>
            <a:lvl5pPr marL="2066611" indent="0">
              <a:buNone/>
              <a:defRPr sz="1130"/>
            </a:lvl5pPr>
            <a:lvl6pPr marL="2583265" indent="0">
              <a:buNone/>
              <a:defRPr sz="1130"/>
            </a:lvl6pPr>
            <a:lvl7pPr marL="3099919" indent="0">
              <a:buNone/>
              <a:defRPr sz="1130"/>
            </a:lvl7pPr>
            <a:lvl8pPr marL="3616571" indent="0">
              <a:buNone/>
              <a:defRPr sz="1130"/>
            </a:lvl8pPr>
            <a:lvl9pPr marL="4133224" indent="0">
              <a:buNone/>
              <a:defRPr sz="113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29.08.2022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254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0399" y="437053"/>
            <a:ext cx="8912245" cy="1586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0399" y="2185255"/>
            <a:ext cx="8912245" cy="52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0397" y="7608495"/>
            <a:ext cx="2324934" cy="437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E73DC-E3DB-4631-9942-C27A0BBE9D6C}" type="datetimeFigureOut">
              <a:rPr lang="ru-RU" smtClean="0"/>
              <a:pPr/>
              <a:t>29.08.2022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2820" y="7608495"/>
            <a:ext cx="3487400" cy="437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97708" y="7608495"/>
            <a:ext cx="2324934" cy="437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814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</p:sldLayoutIdLst>
  <p:txStyles>
    <p:titleStyle>
      <a:lvl1pPr algn="l" defTabSz="1033305" rtl="0" eaLnBrk="1" latinLnBrk="0" hangingPunct="1">
        <a:lnSpc>
          <a:spcPct val="90000"/>
        </a:lnSpc>
        <a:spcBef>
          <a:spcPct val="0"/>
        </a:spcBef>
        <a:buNone/>
        <a:defRPr sz="49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327" indent="-258327" algn="l" defTabSz="1033305" rtl="0" eaLnBrk="1" latinLnBrk="0" hangingPunct="1">
        <a:lnSpc>
          <a:spcPct val="90000"/>
        </a:lnSpc>
        <a:spcBef>
          <a:spcPts val="1130"/>
        </a:spcBef>
        <a:buFont typeface="Arial" panose="020B0604020202020204" pitchFamily="34" charset="0"/>
        <a:buChar char="•"/>
        <a:defRPr sz="3165" kern="1200">
          <a:solidFill>
            <a:schemeClr val="tx1"/>
          </a:solidFill>
          <a:latin typeface="+mn-lt"/>
          <a:ea typeface="+mn-ea"/>
          <a:cs typeface="+mn-cs"/>
        </a:defRPr>
      </a:lvl1pPr>
      <a:lvl2pPr marL="774979" indent="-258327" algn="l" defTabSz="1033305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712" kern="1200">
          <a:solidFill>
            <a:schemeClr val="tx1"/>
          </a:solidFill>
          <a:latin typeface="+mn-lt"/>
          <a:ea typeface="+mn-ea"/>
          <a:cs typeface="+mn-cs"/>
        </a:defRPr>
      </a:lvl2pPr>
      <a:lvl3pPr marL="1291632" indent="-258327" algn="l" defTabSz="1033305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260" kern="1200">
          <a:solidFill>
            <a:schemeClr val="tx1"/>
          </a:solidFill>
          <a:latin typeface="+mn-lt"/>
          <a:ea typeface="+mn-ea"/>
          <a:cs typeface="+mn-cs"/>
        </a:defRPr>
      </a:lvl3pPr>
      <a:lvl4pPr marL="1808284" indent="-258327" algn="l" defTabSz="1033305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35" kern="1200">
          <a:solidFill>
            <a:schemeClr val="tx1"/>
          </a:solidFill>
          <a:latin typeface="+mn-lt"/>
          <a:ea typeface="+mn-ea"/>
          <a:cs typeface="+mn-cs"/>
        </a:defRPr>
      </a:lvl4pPr>
      <a:lvl5pPr marL="2324939" indent="-258327" algn="l" defTabSz="1033305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35" kern="1200">
          <a:solidFill>
            <a:schemeClr val="tx1"/>
          </a:solidFill>
          <a:latin typeface="+mn-lt"/>
          <a:ea typeface="+mn-ea"/>
          <a:cs typeface="+mn-cs"/>
        </a:defRPr>
      </a:lvl5pPr>
      <a:lvl6pPr marL="2841592" indent="-258327" algn="l" defTabSz="1033305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35" kern="1200">
          <a:solidFill>
            <a:schemeClr val="tx1"/>
          </a:solidFill>
          <a:latin typeface="+mn-lt"/>
          <a:ea typeface="+mn-ea"/>
          <a:cs typeface="+mn-cs"/>
        </a:defRPr>
      </a:lvl6pPr>
      <a:lvl7pPr marL="3358244" indent="-258327" algn="l" defTabSz="1033305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35" kern="1200">
          <a:solidFill>
            <a:schemeClr val="tx1"/>
          </a:solidFill>
          <a:latin typeface="+mn-lt"/>
          <a:ea typeface="+mn-ea"/>
          <a:cs typeface="+mn-cs"/>
        </a:defRPr>
      </a:lvl7pPr>
      <a:lvl8pPr marL="3874897" indent="-258327" algn="l" defTabSz="1033305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35" kern="1200">
          <a:solidFill>
            <a:schemeClr val="tx1"/>
          </a:solidFill>
          <a:latin typeface="+mn-lt"/>
          <a:ea typeface="+mn-ea"/>
          <a:cs typeface="+mn-cs"/>
        </a:defRPr>
      </a:lvl8pPr>
      <a:lvl9pPr marL="4391550" indent="-258327" algn="l" defTabSz="1033305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3305" rtl="0" eaLnBrk="1" latinLnBrk="0" hangingPunct="1">
        <a:defRPr sz="2035" kern="1200">
          <a:solidFill>
            <a:schemeClr val="tx1"/>
          </a:solidFill>
          <a:latin typeface="+mn-lt"/>
          <a:ea typeface="+mn-ea"/>
          <a:cs typeface="+mn-cs"/>
        </a:defRPr>
      </a:lvl1pPr>
      <a:lvl2pPr marL="516653" algn="l" defTabSz="1033305" rtl="0" eaLnBrk="1" latinLnBrk="0" hangingPunct="1">
        <a:defRPr sz="2035" kern="1200">
          <a:solidFill>
            <a:schemeClr val="tx1"/>
          </a:solidFill>
          <a:latin typeface="+mn-lt"/>
          <a:ea typeface="+mn-ea"/>
          <a:cs typeface="+mn-cs"/>
        </a:defRPr>
      </a:lvl2pPr>
      <a:lvl3pPr marL="1033305" algn="l" defTabSz="1033305" rtl="0" eaLnBrk="1" latinLnBrk="0" hangingPunct="1">
        <a:defRPr sz="2035" kern="1200">
          <a:solidFill>
            <a:schemeClr val="tx1"/>
          </a:solidFill>
          <a:latin typeface="+mn-lt"/>
          <a:ea typeface="+mn-ea"/>
          <a:cs typeface="+mn-cs"/>
        </a:defRPr>
      </a:lvl3pPr>
      <a:lvl4pPr marL="1549959" algn="l" defTabSz="1033305" rtl="0" eaLnBrk="1" latinLnBrk="0" hangingPunct="1">
        <a:defRPr sz="2035" kern="1200">
          <a:solidFill>
            <a:schemeClr val="tx1"/>
          </a:solidFill>
          <a:latin typeface="+mn-lt"/>
          <a:ea typeface="+mn-ea"/>
          <a:cs typeface="+mn-cs"/>
        </a:defRPr>
      </a:lvl4pPr>
      <a:lvl5pPr marL="2066611" algn="l" defTabSz="1033305" rtl="0" eaLnBrk="1" latinLnBrk="0" hangingPunct="1">
        <a:defRPr sz="2035" kern="1200">
          <a:solidFill>
            <a:schemeClr val="tx1"/>
          </a:solidFill>
          <a:latin typeface="+mn-lt"/>
          <a:ea typeface="+mn-ea"/>
          <a:cs typeface="+mn-cs"/>
        </a:defRPr>
      </a:lvl5pPr>
      <a:lvl6pPr marL="2583265" algn="l" defTabSz="1033305" rtl="0" eaLnBrk="1" latinLnBrk="0" hangingPunct="1">
        <a:defRPr sz="2035" kern="1200">
          <a:solidFill>
            <a:schemeClr val="tx1"/>
          </a:solidFill>
          <a:latin typeface="+mn-lt"/>
          <a:ea typeface="+mn-ea"/>
          <a:cs typeface="+mn-cs"/>
        </a:defRPr>
      </a:lvl6pPr>
      <a:lvl7pPr marL="3099919" algn="l" defTabSz="1033305" rtl="0" eaLnBrk="1" latinLnBrk="0" hangingPunct="1">
        <a:defRPr sz="2035" kern="1200">
          <a:solidFill>
            <a:schemeClr val="tx1"/>
          </a:solidFill>
          <a:latin typeface="+mn-lt"/>
          <a:ea typeface="+mn-ea"/>
          <a:cs typeface="+mn-cs"/>
        </a:defRPr>
      </a:lvl7pPr>
      <a:lvl8pPr marL="3616571" algn="l" defTabSz="1033305" rtl="0" eaLnBrk="1" latinLnBrk="0" hangingPunct="1">
        <a:defRPr sz="2035" kern="1200">
          <a:solidFill>
            <a:schemeClr val="tx1"/>
          </a:solidFill>
          <a:latin typeface="+mn-lt"/>
          <a:ea typeface="+mn-ea"/>
          <a:cs typeface="+mn-cs"/>
        </a:defRPr>
      </a:lvl8pPr>
      <a:lvl9pPr marL="4133224" algn="l" defTabSz="1033305" rtl="0" eaLnBrk="1" latinLnBrk="0" hangingPunct="1">
        <a:defRPr sz="20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10" Type="http://schemas.openxmlformats.org/officeDocument/2006/relationships/image" Target="../media/image6.JP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" name="Picture 81" descr="Z:\! 8. Обмен АВГУСТ 2022\15.08.2022\РО\ОМППМ\ЭП ЧПО\Снимок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531" y="527050"/>
            <a:ext cx="10435712" cy="7641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Text Box 97"/>
          <p:cNvSpPr txBox="1">
            <a:spLocks noChangeArrowheads="1"/>
          </p:cNvSpPr>
          <p:nvPr/>
        </p:nvSpPr>
        <p:spPr bwMode="auto">
          <a:xfrm>
            <a:off x="9727381" y="6540167"/>
            <a:ext cx="1542092" cy="195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637" tIns="45320" rIns="90637" bIns="45320">
            <a:spAutoFit/>
          </a:bodyPr>
          <a:lstStyle>
            <a:lvl1pPr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06064">
              <a:defRPr/>
            </a:pPr>
            <a:endParaRPr lang="ru-RU" altLang="ru-RU" sz="678" b="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65" name="Text Box 97"/>
          <p:cNvSpPr txBox="1">
            <a:spLocks noChangeArrowheads="1"/>
          </p:cNvSpPr>
          <p:nvPr/>
        </p:nvSpPr>
        <p:spPr bwMode="auto">
          <a:xfrm>
            <a:off x="445229" y="6791939"/>
            <a:ext cx="2156696" cy="21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637" tIns="45320" rIns="90637" bIns="45320">
            <a:spAutoFit/>
          </a:bodyPr>
          <a:lstStyle>
            <a:lvl1pPr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06064">
              <a:defRPr/>
            </a:pPr>
            <a:r>
              <a:rPr lang="ru-RU" altLang="ru-RU" sz="791" b="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926" name="Text Box 2"/>
          <p:cNvSpPr txBox="1">
            <a:spLocks noChangeArrowheads="1"/>
          </p:cNvSpPr>
          <p:nvPr/>
        </p:nvSpPr>
        <p:spPr bwMode="auto">
          <a:xfrm>
            <a:off x="4" y="4"/>
            <a:ext cx="10335387" cy="81362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29623" tIns="14812" rIns="29623" bIns="14812" anchor="ctr"/>
          <a:lstStyle>
            <a:defPPr>
              <a:defRPr lang="ru-RU"/>
            </a:defPPr>
            <a:lvl1pPr algn="ctr"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ИНФОРМАЦИОННЫЕ МАТЕРИАЛЫ ПО РИСКУ </a:t>
            </a:r>
            <a:r>
              <a:rPr lang="ru-RU" dirty="0" smtClean="0"/>
              <a:t>ПРИРОДНЫХ ПОЖАРОВ НА </a:t>
            </a:r>
            <a:r>
              <a:rPr lang="ru-RU" dirty="0"/>
              <a:t>ТЕРРИТОРИИ</a:t>
            </a:r>
          </a:p>
          <a:p>
            <a:r>
              <a:rPr lang="ru-RU" dirty="0" smtClean="0"/>
              <a:t>РОСТОВСКОЙ ОБЛАСТИ (на </a:t>
            </a:r>
            <a:r>
              <a:rPr lang="ru-RU" dirty="0" smtClean="0"/>
              <a:t>30</a:t>
            </a:r>
            <a:r>
              <a:rPr lang="ru-RU" dirty="0" smtClean="0"/>
              <a:t>.08.2022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26" name="Прямоугольник 125"/>
          <p:cNvSpPr/>
          <p:nvPr/>
        </p:nvSpPr>
        <p:spPr>
          <a:xfrm>
            <a:off x="7301210" y="788851"/>
            <a:ext cx="3023971" cy="2445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498" tIns="38749" rIns="77498" bIns="38749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метеоявлений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7" name="Объект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29"/>
          <a:stretch>
            <a:fillRect/>
          </a:stretch>
        </p:blipFill>
        <p:spPr bwMode="auto">
          <a:xfrm>
            <a:off x="82550" y="57150"/>
            <a:ext cx="55403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3" name="Группа 242"/>
          <p:cNvGrpSpPr/>
          <p:nvPr/>
        </p:nvGrpSpPr>
        <p:grpSpPr>
          <a:xfrm>
            <a:off x="7456558" y="6953850"/>
            <a:ext cx="3298981" cy="1288104"/>
            <a:chOff x="9276234" y="5155381"/>
            <a:chExt cx="3149683" cy="1982018"/>
          </a:xfrm>
        </p:grpSpPr>
        <p:sp>
          <p:nvSpPr>
            <p:cNvPr id="247" name="Text Box 97"/>
            <p:cNvSpPr txBox="1">
              <a:spLocks noChangeArrowheads="1"/>
            </p:cNvSpPr>
            <p:nvPr/>
          </p:nvSpPr>
          <p:spPr bwMode="auto">
            <a:xfrm>
              <a:off x="9764564" y="6421010"/>
              <a:ext cx="1302177" cy="387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92831" tIns="96418" rIns="192831" bIns="96418">
              <a:spAutoFit/>
            </a:bodyPr>
            <a:lstStyle>
              <a:lvl1pPr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r>
                <a:rPr lang="ru-RU" altLang="ru-RU" sz="1356" b="0" kern="0" dirty="0">
                  <a:solidFill>
                    <a:srgbClr val="000000"/>
                  </a:solidFill>
                  <a:cs typeface="Arial" panose="020B0604020202020204" pitchFamily="34" charset="0"/>
                </a:rPr>
                <a:t>- очаги</a:t>
              </a:r>
            </a:p>
          </p:txBody>
        </p:sp>
        <p:sp>
          <p:nvSpPr>
            <p:cNvPr id="248" name="Text Box 97"/>
            <p:cNvSpPr txBox="1">
              <a:spLocks noChangeArrowheads="1"/>
            </p:cNvSpPr>
            <p:nvPr/>
          </p:nvSpPr>
          <p:spPr bwMode="auto">
            <a:xfrm>
              <a:off x="9727882" y="6514242"/>
              <a:ext cx="2571028" cy="340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61128" tIns="80567" rIns="161128" bIns="80567">
              <a:spAutoFit/>
            </a:bodyPr>
            <a:lstStyle>
              <a:lvl1pPr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1610773">
                <a:defRPr/>
              </a:pPr>
              <a:endParaRPr lang="ru-RU" altLang="ru-RU" sz="1243" b="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49" name="Text Box 97"/>
            <p:cNvSpPr txBox="1">
              <a:spLocks noChangeArrowheads="1"/>
            </p:cNvSpPr>
            <p:nvPr/>
          </p:nvSpPr>
          <p:spPr bwMode="auto">
            <a:xfrm>
              <a:off x="9740705" y="5654819"/>
              <a:ext cx="1930669" cy="2907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4627" tIns="72315" rIns="144627" bIns="72315">
              <a:spAutoFit/>
            </a:bodyPr>
            <a:lstStyle>
              <a:lvl1pPr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1485297">
                <a:defRPr/>
              </a:pPr>
              <a:r>
                <a:rPr lang="ru-RU" altLang="ru-RU" sz="1017" b="0" kern="0" dirty="0">
                  <a:solidFill>
                    <a:srgbClr val="000000"/>
                  </a:solidFill>
                  <a:cs typeface="Arial" panose="020B0604020202020204" pitchFamily="34" charset="0"/>
                </a:rPr>
                <a:t>- порывы ветра</a:t>
              </a:r>
            </a:p>
          </p:txBody>
        </p:sp>
        <p:sp>
          <p:nvSpPr>
            <p:cNvPr id="250" name="Rectangle 93"/>
            <p:cNvSpPr>
              <a:spLocks noChangeArrowheads="1"/>
            </p:cNvSpPr>
            <p:nvPr/>
          </p:nvSpPr>
          <p:spPr bwMode="auto">
            <a:xfrm>
              <a:off x="9297865" y="5198532"/>
              <a:ext cx="2859050" cy="1938867"/>
            </a:xfrm>
            <a:prstGeom prst="rect">
              <a:avLst/>
            </a:prstGeom>
            <a:solidFill>
              <a:sysClr val="window" lastClr="FFFFFF"/>
            </a:solidFill>
            <a:ln w="19050">
              <a:solidFill>
                <a:sysClr val="windowText" lastClr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1061333">
                <a:defRPr/>
              </a:pPr>
              <a:endParaRPr lang="ru-RU" altLang="ru-RU" sz="1017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1" name="Text Box 97"/>
            <p:cNvSpPr txBox="1">
              <a:spLocks noChangeArrowheads="1"/>
            </p:cNvSpPr>
            <p:nvPr/>
          </p:nvSpPr>
          <p:spPr bwMode="auto">
            <a:xfrm>
              <a:off x="9847851" y="5365671"/>
              <a:ext cx="2266363" cy="423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4627" tIns="72315" rIns="144627" bIns="72315">
              <a:spAutoFit/>
            </a:bodyPr>
            <a:lstStyle>
              <a:lvl1pPr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1485297">
                <a:defRPr/>
              </a:pPr>
              <a:r>
                <a:rPr lang="ru-RU" altLang="ru-RU" sz="1017" b="0" kern="0" dirty="0">
                  <a:solidFill>
                    <a:srgbClr val="000000"/>
                  </a:solidFill>
                  <a:cs typeface="Arial" panose="020B0604020202020204" pitchFamily="34" charset="0"/>
                </a:rPr>
                <a:t>         </a:t>
              </a:r>
              <a:r>
                <a:rPr lang="ru-RU" altLang="ru-RU" sz="900" b="0" kern="0" dirty="0">
                  <a:solidFill>
                    <a:srgbClr val="000000"/>
                  </a:solidFill>
                  <a:cs typeface="Arial" panose="020B0604020202020204" pitchFamily="34" charset="0"/>
                </a:rPr>
                <a:t>- район с 5 </a:t>
              </a:r>
              <a:r>
                <a:rPr lang="ru-RU" altLang="ru-RU" sz="900" b="0" kern="0" dirty="0" smtClean="0">
                  <a:solidFill>
                    <a:srgbClr val="000000"/>
                  </a:solidFill>
                  <a:cs typeface="Arial" panose="020B0604020202020204" pitchFamily="34" charset="0"/>
                </a:rPr>
                <a:t>классом</a:t>
              </a:r>
              <a:endParaRPr lang="ru-RU" altLang="ru-RU" sz="1017" b="0" kern="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52" name="Text Box 97"/>
            <p:cNvSpPr txBox="1">
              <a:spLocks noChangeArrowheads="1"/>
            </p:cNvSpPr>
            <p:nvPr/>
          </p:nvSpPr>
          <p:spPr bwMode="auto">
            <a:xfrm>
              <a:off x="9798257" y="5155381"/>
              <a:ext cx="2008949" cy="3979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4627" tIns="72315" rIns="144627" bIns="72315">
              <a:spAutoFit/>
            </a:bodyPr>
            <a:lstStyle>
              <a:lvl1pPr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1485297">
                <a:defRPr/>
              </a:pPr>
              <a:r>
                <a:rPr lang="ru-RU" altLang="ru-RU" sz="900" kern="0" dirty="0">
                  <a:solidFill>
                    <a:srgbClr val="000000"/>
                  </a:solidFill>
                  <a:cs typeface="Arial" panose="020B0604020202020204" pitchFamily="34" charset="0"/>
                </a:rPr>
                <a:t>Условные обозначения</a:t>
              </a:r>
            </a:p>
          </p:txBody>
        </p:sp>
        <p:sp>
          <p:nvSpPr>
            <p:cNvPr id="253" name="TextBox 10"/>
            <p:cNvSpPr txBox="1"/>
            <p:nvPr/>
          </p:nvSpPr>
          <p:spPr>
            <a:xfrm>
              <a:off x="9276234" y="6426038"/>
              <a:ext cx="870356" cy="205706"/>
            </a:xfrm>
            <a:prstGeom prst="rect">
              <a:avLst/>
            </a:prstGeom>
            <a:solidFill>
              <a:sysClr val="window" lastClr="FFFFFF"/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7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defTabSz="1061333">
                <a:defRPr/>
              </a:pPr>
              <a:r>
                <a:rPr lang="ru-RU" sz="791" kern="0" dirty="0">
                  <a:solidFill>
                    <a:prstClr val="black"/>
                  </a:solidFill>
                </a:rPr>
                <a:t>Заветинский</a:t>
              </a:r>
            </a:p>
          </p:txBody>
        </p:sp>
        <p:sp>
          <p:nvSpPr>
            <p:cNvPr id="254" name="Text Box 97"/>
            <p:cNvSpPr txBox="1">
              <a:spLocks noChangeArrowheads="1"/>
            </p:cNvSpPr>
            <p:nvPr/>
          </p:nvSpPr>
          <p:spPr bwMode="auto">
            <a:xfrm>
              <a:off x="9981625" y="5914533"/>
              <a:ext cx="2179708" cy="423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4627" tIns="72315" rIns="144627" bIns="72315">
              <a:spAutoFit/>
            </a:bodyPr>
            <a:lstStyle>
              <a:lvl1pPr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r>
                <a:rPr lang="ru-RU" altLang="ru-RU" sz="1017" b="0" kern="0" dirty="0">
                  <a:solidFill>
                    <a:srgbClr val="000000"/>
                  </a:solidFill>
                  <a:cs typeface="Arial" panose="020B0604020202020204" pitchFamily="34" charset="0"/>
                </a:rPr>
                <a:t>- </a:t>
              </a:r>
              <a:r>
                <a:rPr lang="ru-RU" altLang="ru-RU" sz="900" b="0" dirty="0">
                  <a:solidFill>
                    <a:srgbClr val="000000"/>
                  </a:solidFill>
                  <a:cs typeface="Arial" panose="020B0604020202020204" pitchFamily="34" charset="0"/>
                </a:rPr>
                <a:t>количество осадков, мм за 24 ч</a:t>
              </a:r>
            </a:p>
          </p:txBody>
        </p:sp>
        <p:sp>
          <p:nvSpPr>
            <p:cNvPr id="255" name="TextBox 23"/>
            <p:cNvSpPr txBox="1"/>
            <p:nvPr/>
          </p:nvSpPr>
          <p:spPr>
            <a:xfrm>
              <a:off x="9381747" y="6016608"/>
              <a:ext cx="555581" cy="272570"/>
            </a:xfrm>
            <a:prstGeom prst="rect">
              <a:avLst/>
            </a:prstGeom>
            <a:solidFill>
              <a:srgbClr val="4F81BD">
                <a:lumMod val="75000"/>
              </a:srgbClr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 defTabSz="1061333">
                <a:defRPr/>
              </a:pPr>
              <a:r>
                <a:rPr lang="ru-RU" sz="1243" kern="0" dirty="0">
                  <a:solidFill>
                    <a:prstClr val="black"/>
                  </a:solidFill>
                  <a:latin typeface="Calibri"/>
                </a:rPr>
                <a:t>20</a:t>
              </a:r>
            </a:p>
          </p:txBody>
        </p:sp>
        <p:sp>
          <p:nvSpPr>
            <p:cNvPr id="256" name="Полилиния 255"/>
            <p:cNvSpPr/>
            <p:nvPr/>
          </p:nvSpPr>
          <p:spPr>
            <a:xfrm>
              <a:off x="9484716" y="5364882"/>
              <a:ext cx="405453" cy="350774"/>
            </a:xfrm>
            <a:custGeom>
              <a:avLst/>
              <a:gdLst>
                <a:gd name="connsiteX0" fmla="*/ 42863 w 324905"/>
                <a:gd name="connsiteY0" fmla="*/ 28575 h 204788"/>
                <a:gd name="connsiteX1" fmla="*/ 47625 w 324905"/>
                <a:gd name="connsiteY1" fmla="*/ 4763 h 204788"/>
                <a:gd name="connsiteX2" fmla="*/ 61913 w 324905"/>
                <a:gd name="connsiteY2" fmla="*/ 0 h 204788"/>
                <a:gd name="connsiteX3" fmla="*/ 95250 w 324905"/>
                <a:gd name="connsiteY3" fmla="*/ 4763 h 204788"/>
                <a:gd name="connsiteX4" fmla="*/ 200025 w 324905"/>
                <a:gd name="connsiteY4" fmla="*/ 9525 h 204788"/>
                <a:gd name="connsiteX5" fmla="*/ 252413 w 324905"/>
                <a:gd name="connsiteY5" fmla="*/ 14288 h 204788"/>
                <a:gd name="connsiteX6" fmla="*/ 280988 w 324905"/>
                <a:gd name="connsiteY6" fmla="*/ 23813 h 204788"/>
                <a:gd name="connsiteX7" fmla="*/ 285750 w 324905"/>
                <a:gd name="connsiteY7" fmla="*/ 52388 h 204788"/>
                <a:gd name="connsiteX8" fmla="*/ 300038 w 324905"/>
                <a:gd name="connsiteY8" fmla="*/ 57150 h 204788"/>
                <a:gd name="connsiteX9" fmla="*/ 314325 w 324905"/>
                <a:gd name="connsiteY9" fmla="*/ 66675 h 204788"/>
                <a:gd name="connsiteX10" fmla="*/ 323850 w 324905"/>
                <a:gd name="connsiteY10" fmla="*/ 80963 h 204788"/>
                <a:gd name="connsiteX11" fmla="*/ 319088 w 324905"/>
                <a:gd name="connsiteY11" fmla="*/ 180975 h 204788"/>
                <a:gd name="connsiteX12" fmla="*/ 300038 w 324905"/>
                <a:gd name="connsiteY12" fmla="*/ 185738 h 204788"/>
                <a:gd name="connsiteX13" fmla="*/ 228600 w 324905"/>
                <a:gd name="connsiteY13" fmla="*/ 190500 h 204788"/>
                <a:gd name="connsiteX14" fmla="*/ 209550 w 324905"/>
                <a:gd name="connsiteY14" fmla="*/ 195263 h 204788"/>
                <a:gd name="connsiteX15" fmla="*/ 185738 w 324905"/>
                <a:gd name="connsiteY15" fmla="*/ 200025 h 204788"/>
                <a:gd name="connsiteX16" fmla="*/ 171450 w 324905"/>
                <a:gd name="connsiteY16" fmla="*/ 204788 h 204788"/>
                <a:gd name="connsiteX17" fmla="*/ 152400 w 324905"/>
                <a:gd name="connsiteY17" fmla="*/ 190500 h 204788"/>
                <a:gd name="connsiteX18" fmla="*/ 138113 w 324905"/>
                <a:gd name="connsiteY18" fmla="*/ 180975 h 204788"/>
                <a:gd name="connsiteX19" fmla="*/ 123825 w 324905"/>
                <a:gd name="connsiteY19" fmla="*/ 166688 h 204788"/>
                <a:gd name="connsiteX20" fmla="*/ 95250 w 324905"/>
                <a:gd name="connsiteY20" fmla="*/ 152400 h 204788"/>
                <a:gd name="connsiteX21" fmla="*/ 42863 w 324905"/>
                <a:gd name="connsiteY21" fmla="*/ 147638 h 204788"/>
                <a:gd name="connsiteX22" fmla="*/ 14288 w 324905"/>
                <a:gd name="connsiteY22" fmla="*/ 133350 h 204788"/>
                <a:gd name="connsiteX23" fmla="*/ 4763 w 324905"/>
                <a:gd name="connsiteY23" fmla="*/ 119063 h 204788"/>
                <a:gd name="connsiteX24" fmla="*/ 0 w 324905"/>
                <a:gd name="connsiteY24" fmla="*/ 104775 h 204788"/>
                <a:gd name="connsiteX25" fmla="*/ 19050 w 324905"/>
                <a:gd name="connsiteY25" fmla="*/ 42863 h 204788"/>
                <a:gd name="connsiteX26" fmla="*/ 42863 w 324905"/>
                <a:gd name="connsiteY26" fmla="*/ 28575 h 204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24905" h="204788">
                  <a:moveTo>
                    <a:pt x="42863" y="28575"/>
                  </a:moveTo>
                  <a:cubicBezTo>
                    <a:pt x="44450" y="20638"/>
                    <a:pt x="43135" y="11498"/>
                    <a:pt x="47625" y="4763"/>
                  </a:cubicBezTo>
                  <a:cubicBezTo>
                    <a:pt x="50410" y="586"/>
                    <a:pt x="56893" y="0"/>
                    <a:pt x="61913" y="0"/>
                  </a:cubicBezTo>
                  <a:cubicBezTo>
                    <a:pt x="73138" y="0"/>
                    <a:pt x="84138" y="3175"/>
                    <a:pt x="95250" y="4763"/>
                  </a:cubicBezTo>
                  <a:cubicBezTo>
                    <a:pt x="147969" y="22336"/>
                    <a:pt x="113804" y="14914"/>
                    <a:pt x="200025" y="9525"/>
                  </a:cubicBezTo>
                  <a:cubicBezTo>
                    <a:pt x="217488" y="11113"/>
                    <a:pt x="235145" y="11241"/>
                    <a:pt x="252413" y="14288"/>
                  </a:cubicBezTo>
                  <a:cubicBezTo>
                    <a:pt x="262300" y="16033"/>
                    <a:pt x="280988" y="23813"/>
                    <a:pt x="280988" y="23813"/>
                  </a:cubicBezTo>
                  <a:cubicBezTo>
                    <a:pt x="282575" y="33338"/>
                    <a:pt x="280959" y="44004"/>
                    <a:pt x="285750" y="52388"/>
                  </a:cubicBezTo>
                  <a:cubicBezTo>
                    <a:pt x="288241" y="56747"/>
                    <a:pt x="295548" y="54905"/>
                    <a:pt x="300038" y="57150"/>
                  </a:cubicBezTo>
                  <a:cubicBezTo>
                    <a:pt x="305157" y="59710"/>
                    <a:pt x="309563" y="63500"/>
                    <a:pt x="314325" y="66675"/>
                  </a:cubicBezTo>
                  <a:cubicBezTo>
                    <a:pt x="317500" y="71438"/>
                    <a:pt x="323612" y="75244"/>
                    <a:pt x="323850" y="80963"/>
                  </a:cubicBezTo>
                  <a:cubicBezTo>
                    <a:pt x="325240" y="114309"/>
                    <a:pt x="326484" y="148430"/>
                    <a:pt x="319088" y="180975"/>
                  </a:cubicBezTo>
                  <a:cubicBezTo>
                    <a:pt x="317637" y="187358"/>
                    <a:pt x="306548" y="185053"/>
                    <a:pt x="300038" y="185738"/>
                  </a:cubicBezTo>
                  <a:cubicBezTo>
                    <a:pt x="276304" y="188236"/>
                    <a:pt x="252413" y="188913"/>
                    <a:pt x="228600" y="190500"/>
                  </a:cubicBezTo>
                  <a:cubicBezTo>
                    <a:pt x="222250" y="192088"/>
                    <a:pt x="215940" y="193843"/>
                    <a:pt x="209550" y="195263"/>
                  </a:cubicBezTo>
                  <a:cubicBezTo>
                    <a:pt x="201648" y="197019"/>
                    <a:pt x="193591" y="198062"/>
                    <a:pt x="185738" y="200025"/>
                  </a:cubicBezTo>
                  <a:cubicBezTo>
                    <a:pt x="180868" y="201243"/>
                    <a:pt x="176213" y="203200"/>
                    <a:pt x="171450" y="204788"/>
                  </a:cubicBezTo>
                  <a:cubicBezTo>
                    <a:pt x="165100" y="200025"/>
                    <a:pt x="158859" y="195114"/>
                    <a:pt x="152400" y="190500"/>
                  </a:cubicBezTo>
                  <a:cubicBezTo>
                    <a:pt x="147743" y="187173"/>
                    <a:pt x="142510" y="184639"/>
                    <a:pt x="138113" y="180975"/>
                  </a:cubicBezTo>
                  <a:cubicBezTo>
                    <a:pt x="132939" y="176663"/>
                    <a:pt x="128999" y="171000"/>
                    <a:pt x="123825" y="166688"/>
                  </a:cubicBezTo>
                  <a:cubicBezTo>
                    <a:pt x="116019" y="160183"/>
                    <a:pt x="105619" y="153881"/>
                    <a:pt x="95250" y="152400"/>
                  </a:cubicBezTo>
                  <a:cubicBezTo>
                    <a:pt x="77892" y="149920"/>
                    <a:pt x="60325" y="149225"/>
                    <a:pt x="42863" y="147638"/>
                  </a:cubicBezTo>
                  <a:cubicBezTo>
                    <a:pt x="31242" y="143764"/>
                    <a:pt x="23520" y="142582"/>
                    <a:pt x="14288" y="133350"/>
                  </a:cubicBezTo>
                  <a:cubicBezTo>
                    <a:pt x="10241" y="129303"/>
                    <a:pt x="7323" y="124182"/>
                    <a:pt x="4763" y="119063"/>
                  </a:cubicBezTo>
                  <a:cubicBezTo>
                    <a:pt x="2518" y="114573"/>
                    <a:pt x="1588" y="109538"/>
                    <a:pt x="0" y="104775"/>
                  </a:cubicBezTo>
                  <a:cubicBezTo>
                    <a:pt x="5433" y="50448"/>
                    <a:pt x="-6518" y="68431"/>
                    <a:pt x="19050" y="42863"/>
                  </a:cubicBezTo>
                  <a:lnTo>
                    <a:pt x="42863" y="28575"/>
                  </a:lnTo>
                  <a:close/>
                </a:path>
              </a:pathLst>
            </a:custGeom>
            <a:solidFill>
              <a:srgbClr val="FF0000">
                <a:alpha val="40000"/>
              </a:srgbClr>
            </a:solidFill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defTabSz="1061333">
                <a:defRPr/>
              </a:pPr>
              <a:endParaRPr lang="ru-RU" sz="2488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57" name="TextBox 23"/>
            <p:cNvSpPr txBox="1"/>
            <p:nvPr/>
          </p:nvSpPr>
          <p:spPr>
            <a:xfrm>
              <a:off x="9405196" y="6241366"/>
              <a:ext cx="538809" cy="272570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 defTabSz="1061333">
                <a:defRPr/>
              </a:pPr>
              <a:r>
                <a:rPr lang="ru-RU" sz="1243" kern="0" dirty="0">
                  <a:solidFill>
                    <a:prstClr val="black"/>
                  </a:solidFill>
                  <a:latin typeface="Calibri"/>
                </a:rPr>
                <a:t>3</a:t>
              </a:r>
            </a:p>
          </p:txBody>
        </p:sp>
        <p:sp>
          <p:nvSpPr>
            <p:cNvPr id="258" name="Text Box 97"/>
            <p:cNvSpPr txBox="1">
              <a:spLocks noChangeArrowheads="1"/>
            </p:cNvSpPr>
            <p:nvPr/>
          </p:nvSpPr>
          <p:spPr bwMode="auto">
            <a:xfrm>
              <a:off x="10010539" y="6152970"/>
              <a:ext cx="1474585" cy="3979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4627" tIns="72315" rIns="144627" bIns="72315">
              <a:spAutoFit/>
            </a:bodyPr>
            <a:lstStyle>
              <a:lvl1pPr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1485297">
                <a:defRPr/>
              </a:pPr>
              <a:r>
                <a:rPr lang="ru-RU" altLang="ru-RU" sz="900" b="0" kern="0" dirty="0">
                  <a:solidFill>
                    <a:srgbClr val="000000"/>
                  </a:solidFill>
                  <a:cs typeface="Arial" panose="020B0604020202020204" pitchFamily="34" charset="0"/>
                </a:rPr>
                <a:t>- порывы ветра, м/с</a:t>
              </a:r>
            </a:p>
          </p:txBody>
        </p:sp>
        <p:sp>
          <p:nvSpPr>
            <p:cNvPr id="259" name="Text Box 97"/>
            <p:cNvSpPr txBox="1">
              <a:spLocks noChangeArrowheads="1"/>
            </p:cNvSpPr>
            <p:nvPr/>
          </p:nvSpPr>
          <p:spPr bwMode="auto">
            <a:xfrm>
              <a:off x="10020447" y="6356461"/>
              <a:ext cx="1643367" cy="423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4627" tIns="72315" rIns="144627" bIns="72315">
              <a:spAutoFit/>
            </a:bodyPr>
            <a:lstStyle>
              <a:lvl1pPr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1485297">
                <a:defRPr/>
              </a:pPr>
              <a:r>
                <a:rPr lang="ru-RU" altLang="ru-RU" sz="1017" b="0" kern="0" dirty="0">
                  <a:solidFill>
                    <a:srgbClr val="000000"/>
                  </a:solidFill>
                  <a:cs typeface="Arial" panose="020B0604020202020204" pitchFamily="34" charset="0"/>
                </a:rPr>
                <a:t>- </a:t>
              </a:r>
              <a:r>
                <a:rPr lang="ru-RU" altLang="ru-RU" sz="900" b="0" kern="0" dirty="0">
                  <a:solidFill>
                    <a:srgbClr val="000000"/>
                  </a:solidFill>
                  <a:cs typeface="Arial" panose="020B0604020202020204" pitchFamily="34" charset="0"/>
                </a:rPr>
                <a:t>муниципальный район</a:t>
              </a:r>
            </a:p>
          </p:txBody>
        </p:sp>
        <p:sp>
          <p:nvSpPr>
            <p:cNvPr id="260" name="Прямоугольник 259"/>
            <p:cNvSpPr/>
            <p:nvPr/>
          </p:nvSpPr>
          <p:spPr>
            <a:xfrm>
              <a:off x="9439270" y="6626437"/>
              <a:ext cx="601086" cy="138224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defTabSz="1061333">
                <a:defRPr/>
              </a:pPr>
              <a:r>
                <a:rPr lang="ru-RU" sz="904" kern="0" dirty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1600/148</a:t>
              </a:r>
            </a:p>
          </p:txBody>
        </p:sp>
        <p:sp>
          <p:nvSpPr>
            <p:cNvPr id="261" name="Text Box 97"/>
            <p:cNvSpPr txBox="1">
              <a:spLocks noChangeArrowheads="1"/>
            </p:cNvSpPr>
            <p:nvPr/>
          </p:nvSpPr>
          <p:spPr bwMode="auto">
            <a:xfrm>
              <a:off x="10091390" y="6552084"/>
              <a:ext cx="2334527" cy="3979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4627" tIns="72315" rIns="144627" bIns="72315">
              <a:spAutoFit/>
            </a:bodyPr>
            <a:lstStyle>
              <a:lvl1pPr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1485297">
                <a:defRPr/>
              </a:pPr>
              <a:r>
                <a:rPr lang="ru-RU" altLang="ru-RU" sz="900" b="0" kern="0" dirty="0">
                  <a:solidFill>
                    <a:srgbClr val="000000"/>
                  </a:solidFill>
                  <a:cs typeface="Arial" panose="020B0604020202020204" pitchFamily="34" charset="0"/>
                </a:rPr>
                <a:t>- кол-во домов/население</a:t>
              </a:r>
            </a:p>
          </p:txBody>
        </p:sp>
        <p:sp>
          <p:nvSpPr>
            <p:cNvPr id="262" name="Text Box 97"/>
            <p:cNvSpPr txBox="1">
              <a:spLocks noChangeArrowheads="1"/>
            </p:cNvSpPr>
            <p:nvPr/>
          </p:nvSpPr>
          <p:spPr bwMode="auto">
            <a:xfrm>
              <a:off x="10021210" y="5633523"/>
              <a:ext cx="2179708" cy="3979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4627" tIns="72315" rIns="144627" bIns="72315">
              <a:spAutoFit/>
            </a:bodyPr>
            <a:lstStyle>
              <a:lvl1pPr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1485297">
                <a:defRPr/>
              </a:pPr>
              <a:r>
                <a:rPr lang="ru-RU" altLang="ru-RU" sz="900" b="0" kern="0" dirty="0">
                  <a:solidFill>
                    <a:srgbClr val="000000"/>
                  </a:solidFill>
                  <a:cs typeface="Arial" panose="020B0604020202020204" pitchFamily="34" charset="0"/>
                </a:rPr>
                <a:t>- температура, град </a:t>
              </a:r>
              <a:r>
                <a:rPr lang="ru-RU" altLang="ru-RU" sz="900" b="0" kern="0" dirty="0" smtClean="0">
                  <a:solidFill>
                    <a:srgbClr val="000000"/>
                  </a:solidFill>
                  <a:cs typeface="Arial" panose="020B0604020202020204" pitchFamily="34" charset="0"/>
                </a:rPr>
                <a:t>С</a:t>
              </a:r>
              <a:endParaRPr lang="ru-RU" altLang="ru-RU" sz="900" b="0" kern="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63" name="TextBox 23"/>
            <p:cNvSpPr txBox="1"/>
            <p:nvPr/>
          </p:nvSpPr>
          <p:spPr>
            <a:xfrm>
              <a:off x="9391617" y="5759980"/>
              <a:ext cx="555581" cy="272570"/>
            </a:xfrm>
            <a:prstGeom prst="rect">
              <a:avLst/>
            </a:prstGeom>
            <a:solidFill>
              <a:srgbClr val="C00000"/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 defTabSz="1061333">
                <a:defRPr/>
              </a:pPr>
              <a:r>
                <a:rPr lang="ru-RU" sz="1243" kern="0" dirty="0">
                  <a:solidFill>
                    <a:prstClr val="black"/>
                  </a:solidFill>
                  <a:latin typeface="Calibri"/>
                </a:rPr>
                <a:t>35</a:t>
              </a:r>
            </a:p>
          </p:txBody>
        </p:sp>
        <p:grpSp>
          <p:nvGrpSpPr>
            <p:cNvPr id="264" name="Группа 95"/>
            <p:cNvGrpSpPr>
              <a:grpSpLocks/>
            </p:cNvGrpSpPr>
            <p:nvPr/>
          </p:nvGrpSpPr>
          <p:grpSpPr bwMode="auto">
            <a:xfrm>
              <a:off x="9452300" y="6766245"/>
              <a:ext cx="477838" cy="366290"/>
              <a:chOff x="2483101" y="5009487"/>
              <a:chExt cx="494550" cy="432389"/>
            </a:xfrm>
          </p:grpSpPr>
          <p:sp>
            <p:nvSpPr>
              <p:cNvPr id="266" name="Овал 96"/>
              <p:cNvSpPr>
                <a:spLocks noChangeArrowheads="1"/>
              </p:cNvSpPr>
              <p:nvPr/>
            </p:nvSpPr>
            <p:spPr bwMode="auto">
              <a:xfrm>
                <a:off x="2542655" y="5040585"/>
                <a:ext cx="372608" cy="36004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89163" tIns="44583" rIns="89163" bIns="44583"/>
              <a:lstStyle/>
              <a:p>
                <a:pPr defTabSz="1027891"/>
                <a:endParaRPr lang="ru-RU" altLang="ru-RU" sz="2147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267" name="Object 463"/>
              <p:cNvGraphicFramePr>
                <a:graphicFrameLocks noChangeAspect="1"/>
              </p:cNvGraphicFramePr>
              <p:nvPr/>
            </p:nvGraphicFramePr>
            <p:xfrm>
              <a:off x="2628919" y="5032629"/>
              <a:ext cx="187623" cy="3546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1" name="Clip" r:id="rId6" imgW="297180" imgH="500177" progId="">
                      <p:embed/>
                    </p:oleObj>
                  </mc:Choice>
                  <mc:Fallback>
                    <p:oleObj name="Clip" r:id="rId6" imgW="297180" imgH="500177" progId="">
                      <p:embed/>
                      <p:pic>
                        <p:nvPicPr>
                          <p:cNvPr id="171" name="Object 46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28919" y="5032629"/>
                            <a:ext cx="187623" cy="35466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68" name="TextBox 267"/>
              <p:cNvSpPr txBox="1">
                <a:spLocks noChangeArrowheads="1"/>
              </p:cNvSpPr>
              <p:nvPr/>
            </p:nvSpPr>
            <p:spPr bwMode="auto">
              <a:xfrm>
                <a:off x="2483101" y="5181868"/>
                <a:ext cx="494550" cy="260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9163" tIns="44583" rIns="89163" bIns="44583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>
                  <a:defRPr/>
                </a:pPr>
                <a:endParaRPr lang="ru-RU" sz="904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endParaRPr>
              </a:p>
            </p:txBody>
          </p:sp>
          <p:sp>
            <p:nvSpPr>
              <p:cNvPr id="269" name="TextBox 268"/>
              <p:cNvSpPr txBox="1">
                <a:spLocks noChangeArrowheads="1"/>
              </p:cNvSpPr>
              <p:nvPr/>
            </p:nvSpPr>
            <p:spPr bwMode="auto">
              <a:xfrm>
                <a:off x="2603042" y="5009487"/>
                <a:ext cx="243168" cy="260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9163" tIns="44583" rIns="89163" bIns="44583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>
                  <a:defRPr/>
                </a:pPr>
                <a:endParaRPr lang="ru-RU" sz="904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265" name="Text Box 97"/>
            <p:cNvSpPr txBox="1">
              <a:spLocks noChangeArrowheads="1"/>
            </p:cNvSpPr>
            <p:nvPr/>
          </p:nvSpPr>
          <p:spPr bwMode="auto">
            <a:xfrm>
              <a:off x="10186020" y="6737074"/>
              <a:ext cx="976633" cy="3979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4627" tIns="72315" rIns="144627" bIns="72315">
              <a:spAutoFit/>
            </a:bodyPr>
            <a:lstStyle>
              <a:lvl1pPr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r>
                <a:rPr lang="ru-RU" altLang="ru-RU" sz="900" b="0" kern="0" dirty="0">
                  <a:solidFill>
                    <a:srgbClr val="000000"/>
                  </a:solidFill>
                  <a:cs typeface="Arial" panose="020B0604020202020204" pitchFamily="34" charset="0"/>
                </a:rPr>
                <a:t>- очаги</a:t>
              </a:r>
            </a:p>
          </p:txBody>
        </p:sp>
      </p:grpSp>
      <p:sp>
        <p:nvSpPr>
          <p:cNvPr id="119" name="TextBox 118"/>
          <p:cNvSpPr txBox="1"/>
          <p:nvPr/>
        </p:nvSpPr>
        <p:spPr>
          <a:xfrm>
            <a:off x="-18756" y="7860832"/>
            <a:ext cx="1516255" cy="356684"/>
          </a:xfrm>
          <a:prstGeom prst="rect">
            <a:avLst/>
          </a:prstGeom>
          <a:solidFill>
            <a:schemeClr val="bg1">
              <a:alpha val="75000"/>
            </a:schemeClr>
          </a:solidFill>
          <a:ln w="6350">
            <a:solidFill>
              <a:schemeClr val="tx1"/>
            </a:solidFill>
          </a:ln>
        </p:spPr>
        <p:txBody>
          <a:bodyPr wrap="square" lIns="78894" tIns="39457" rIns="78894" bIns="39457" rtlCol="0">
            <a:spAutoFit/>
          </a:bodyPr>
          <a:lstStyle/>
          <a:p>
            <a:pPr defTabSz="908714"/>
            <a:r>
              <a:rPr lang="ru-RU" sz="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</a:t>
            </a:r>
            <a:r>
              <a:rPr lang="ru-RU" sz="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АРМ-6 </a:t>
            </a:r>
            <a:r>
              <a:rPr lang="ru-RU" sz="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ЦУКС ГУ МЧС </a:t>
            </a:r>
            <a:r>
              <a:rPr lang="ru-RU" sz="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endParaRPr lang="ru-RU" sz="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08714"/>
            <a:r>
              <a:rPr lang="ru-RU" sz="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Ростовской </a:t>
            </a:r>
            <a:r>
              <a:rPr lang="ru-RU" sz="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</a:p>
          <a:p>
            <a:pPr defTabSz="908714"/>
            <a:r>
              <a:rPr lang="ru-RU" sz="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Бужацкая</a:t>
            </a:r>
            <a:r>
              <a:rPr lang="ru-RU" sz="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И.Э. тел</a:t>
            </a:r>
            <a:r>
              <a:rPr lang="ru-RU" sz="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3201-1216</a:t>
            </a:r>
            <a:endParaRPr lang="ru-RU" sz="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TextBox 10"/>
          <p:cNvSpPr txBox="1"/>
          <p:nvPr/>
        </p:nvSpPr>
        <p:spPr bwMode="auto">
          <a:xfrm>
            <a:off x="5823806" y="6508932"/>
            <a:ext cx="1667175" cy="23147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defTabSz="922342">
              <a:defRPr/>
            </a:pPr>
            <a:r>
              <a:rPr lang="ru-RU" sz="904" dirty="0" err="1" smtClean="0">
                <a:solidFill>
                  <a:prstClr val="black"/>
                </a:solidFill>
              </a:rPr>
              <a:t>Ремонтненский</a:t>
            </a:r>
            <a:r>
              <a:rPr lang="ru-RU" sz="904" dirty="0" smtClean="0">
                <a:solidFill>
                  <a:prstClr val="black"/>
                </a:solidFill>
              </a:rPr>
              <a:t> МР</a:t>
            </a:r>
            <a:endParaRPr lang="ru-RU" sz="904" dirty="0">
              <a:solidFill>
                <a:prstClr val="black"/>
              </a:solidFill>
            </a:endParaRPr>
          </a:p>
        </p:txBody>
      </p:sp>
      <p:sp>
        <p:nvSpPr>
          <p:cNvPr id="194" name="Прямоугольник 193"/>
          <p:cNvSpPr/>
          <p:nvPr/>
        </p:nvSpPr>
        <p:spPr>
          <a:xfrm>
            <a:off x="6930265" y="5549845"/>
            <a:ext cx="781183" cy="178698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878" tIns="33439" rIns="66878" bIns="33439" anchor="ctr"/>
          <a:lstStyle/>
          <a:p>
            <a:pPr lvl="0" algn="ctr">
              <a:defRPr/>
            </a:pPr>
            <a:r>
              <a:rPr lang="ru-RU" sz="7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5086/18508</a:t>
            </a:r>
            <a:endParaRPr lang="ru-RU" sz="700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292312" y="6922106"/>
            <a:ext cx="802671" cy="234892"/>
            <a:chOff x="6292312" y="6387976"/>
            <a:chExt cx="802671" cy="234892"/>
          </a:xfrm>
        </p:grpSpPr>
        <p:sp>
          <p:nvSpPr>
            <p:cNvPr id="99" name="TextBox 23"/>
            <p:cNvSpPr txBox="1"/>
            <p:nvPr/>
          </p:nvSpPr>
          <p:spPr>
            <a:xfrm>
              <a:off x="6292312" y="6403577"/>
              <a:ext cx="289333" cy="219291"/>
            </a:xfrm>
            <a:prstGeom prst="rect">
              <a:avLst/>
            </a:prstGeom>
            <a:solidFill>
              <a:srgbClr val="4F81BD">
                <a:lumMod val="75000"/>
              </a:srgbClr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825" kern="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103" name="TextBox 23"/>
            <p:cNvSpPr txBox="1"/>
            <p:nvPr/>
          </p:nvSpPr>
          <p:spPr>
            <a:xfrm>
              <a:off x="6476245" y="6387976"/>
              <a:ext cx="372305" cy="219291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825" kern="0" dirty="0">
                  <a:solidFill>
                    <a:prstClr val="black"/>
                  </a:solidFill>
                </a:rPr>
                <a:t>7</a:t>
              </a:r>
            </a:p>
          </p:txBody>
        </p:sp>
        <p:sp>
          <p:nvSpPr>
            <p:cNvPr id="205" name="TextBox 23"/>
            <p:cNvSpPr txBox="1"/>
            <p:nvPr/>
          </p:nvSpPr>
          <p:spPr bwMode="auto">
            <a:xfrm>
              <a:off x="6721754" y="6398297"/>
              <a:ext cx="373229" cy="220060"/>
            </a:xfrm>
            <a:prstGeom prst="rect">
              <a:avLst/>
            </a:prstGeom>
            <a:solidFill>
              <a:srgbClr val="C000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830" dirty="0" smtClean="0"/>
                <a:t>33</a:t>
              </a:r>
              <a:endParaRPr lang="ru-RU" sz="830" dirty="0"/>
            </a:p>
          </p:txBody>
        </p:sp>
      </p:grpSp>
      <p:sp>
        <p:nvSpPr>
          <p:cNvPr id="84" name="TextBox 10"/>
          <p:cNvSpPr txBox="1"/>
          <p:nvPr/>
        </p:nvSpPr>
        <p:spPr bwMode="auto">
          <a:xfrm>
            <a:off x="6632286" y="5279432"/>
            <a:ext cx="1479204" cy="23147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defTabSz="922342">
              <a:defRPr/>
            </a:pPr>
            <a:r>
              <a:rPr lang="ru-RU" sz="904" dirty="0" err="1" smtClean="0">
                <a:solidFill>
                  <a:prstClr val="black"/>
                </a:solidFill>
              </a:rPr>
              <a:t>Заветинский</a:t>
            </a:r>
            <a:r>
              <a:rPr lang="ru-RU" sz="904" dirty="0" smtClean="0">
                <a:solidFill>
                  <a:prstClr val="black"/>
                </a:solidFill>
              </a:rPr>
              <a:t> МР</a:t>
            </a:r>
            <a:endParaRPr lang="ru-RU" sz="904" dirty="0">
              <a:solidFill>
                <a:prstClr val="black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879848" y="5730189"/>
            <a:ext cx="845365" cy="244507"/>
            <a:chOff x="8505786" y="5376045"/>
            <a:chExt cx="845365" cy="244507"/>
          </a:xfrm>
        </p:grpSpPr>
        <p:sp>
          <p:nvSpPr>
            <p:cNvPr id="104" name="TextBox 23"/>
            <p:cNvSpPr txBox="1"/>
            <p:nvPr/>
          </p:nvSpPr>
          <p:spPr bwMode="auto">
            <a:xfrm>
              <a:off x="8977922" y="5376045"/>
              <a:ext cx="373229" cy="220060"/>
            </a:xfrm>
            <a:prstGeom prst="rect">
              <a:avLst/>
            </a:prstGeom>
            <a:solidFill>
              <a:srgbClr val="C000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830" dirty="0" smtClean="0"/>
                <a:t>30</a:t>
              </a:r>
              <a:endParaRPr lang="ru-RU" sz="830" dirty="0"/>
            </a:p>
          </p:txBody>
        </p:sp>
        <p:sp>
          <p:nvSpPr>
            <p:cNvPr id="105" name="TextBox 23"/>
            <p:cNvSpPr txBox="1"/>
            <p:nvPr/>
          </p:nvSpPr>
          <p:spPr>
            <a:xfrm>
              <a:off x="8733744" y="5401261"/>
              <a:ext cx="372305" cy="219291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825" kern="0" dirty="0">
                  <a:solidFill>
                    <a:prstClr val="black"/>
                  </a:solidFill>
                </a:rPr>
                <a:t>7</a:t>
              </a:r>
            </a:p>
          </p:txBody>
        </p:sp>
        <p:sp>
          <p:nvSpPr>
            <p:cNvPr id="106" name="TextBox 23"/>
            <p:cNvSpPr txBox="1"/>
            <p:nvPr/>
          </p:nvSpPr>
          <p:spPr>
            <a:xfrm>
              <a:off x="8505786" y="5401261"/>
              <a:ext cx="307409" cy="219291"/>
            </a:xfrm>
            <a:prstGeom prst="rect">
              <a:avLst/>
            </a:prstGeom>
            <a:solidFill>
              <a:srgbClr val="4F81BD">
                <a:lumMod val="75000"/>
              </a:srgbClr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825" kern="0" dirty="0">
                  <a:solidFill>
                    <a:prstClr val="black"/>
                  </a:solidFill>
                </a:rPr>
                <a:t>0</a:t>
              </a:r>
            </a:p>
          </p:txBody>
        </p:sp>
      </p:grpSp>
      <p:sp>
        <p:nvSpPr>
          <p:cNvPr id="108" name="Прямоугольник 107"/>
          <p:cNvSpPr/>
          <p:nvPr/>
        </p:nvSpPr>
        <p:spPr>
          <a:xfrm>
            <a:off x="6356662" y="6743408"/>
            <a:ext cx="781183" cy="178698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878" tIns="33439" rIns="66878" bIns="33439" anchor="ctr"/>
          <a:lstStyle/>
          <a:p>
            <a:pPr lvl="0" algn="ctr">
              <a:defRPr/>
            </a:pPr>
            <a:r>
              <a:rPr lang="ru-RU" sz="700" kern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5344/21497</a:t>
            </a:r>
            <a:endParaRPr lang="ru-RU" sz="700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10"/>
          <p:cNvSpPr txBox="1"/>
          <p:nvPr/>
        </p:nvSpPr>
        <p:spPr bwMode="auto">
          <a:xfrm>
            <a:off x="3828118" y="2806853"/>
            <a:ext cx="1479204" cy="23147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defTabSz="922342">
              <a:defRPr/>
            </a:pPr>
            <a:r>
              <a:rPr lang="ru-RU" sz="904" dirty="0" err="1" smtClean="0">
                <a:solidFill>
                  <a:prstClr val="black"/>
                </a:solidFill>
              </a:rPr>
              <a:t>Милютинский</a:t>
            </a:r>
            <a:r>
              <a:rPr lang="ru-RU" sz="904" dirty="0" smtClean="0">
                <a:solidFill>
                  <a:prstClr val="black"/>
                </a:solidFill>
              </a:rPr>
              <a:t> МР</a:t>
            </a:r>
            <a:endParaRPr lang="ru-RU" sz="904" dirty="0">
              <a:solidFill>
                <a:prstClr val="black"/>
              </a:solidFill>
            </a:endParaRPr>
          </a:p>
        </p:txBody>
      </p:sp>
      <p:sp>
        <p:nvSpPr>
          <p:cNvPr id="48" name="TextBox 10"/>
          <p:cNvSpPr txBox="1"/>
          <p:nvPr/>
        </p:nvSpPr>
        <p:spPr bwMode="auto">
          <a:xfrm>
            <a:off x="4033277" y="4719040"/>
            <a:ext cx="1479204" cy="23147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defTabSz="922342">
              <a:defRPr/>
            </a:pPr>
            <a:r>
              <a:rPr lang="ru-RU" sz="904" dirty="0" smtClean="0">
                <a:solidFill>
                  <a:prstClr val="black"/>
                </a:solidFill>
              </a:rPr>
              <a:t>Константиновский МР</a:t>
            </a:r>
            <a:endParaRPr lang="ru-RU" sz="904" dirty="0">
              <a:solidFill>
                <a:prstClr val="black"/>
              </a:solidFill>
            </a:endParaRPr>
          </a:p>
        </p:txBody>
      </p:sp>
      <p:sp>
        <p:nvSpPr>
          <p:cNvPr id="49" name="TextBox 10"/>
          <p:cNvSpPr txBox="1"/>
          <p:nvPr/>
        </p:nvSpPr>
        <p:spPr bwMode="auto">
          <a:xfrm>
            <a:off x="4327920" y="3649964"/>
            <a:ext cx="1479204" cy="23147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defTabSz="922342">
              <a:defRPr/>
            </a:pPr>
            <a:r>
              <a:rPr lang="ru-RU" sz="904" dirty="0" smtClean="0">
                <a:solidFill>
                  <a:prstClr val="black"/>
                </a:solidFill>
              </a:rPr>
              <a:t>Морозовский МР</a:t>
            </a:r>
            <a:endParaRPr lang="ru-RU" sz="904" dirty="0">
              <a:solidFill>
                <a:prstClr val="black"/>
              </a:solidFill>
            </a:endParaRPr>
          </a:p>
        </p:txBody>
      </p:sp>
      <p:sp>
        <p:nvSpPr>
          <p:cNvPr id="50" name="TextBox 10"/>
          <p:cNvSpPr txBox="1"/>
          <p:nvPr/>
        </p:nvSpPr>
        <p:spPr bwMode="auto">
          <a:xfrm>
            <a:off x="5102441" y="2971288"/>
            <a:ext cx="1479204" cy="23147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defTabSz="922342">
              <a:defRPr/>
            </a:pPr>
            <a:r>
              <a:rPr lang="ru-RU" sz="904" dirty="0" err="1" smtClean="0">
                <a:solidFill>
                  <a:prstClr val="black"/>
                </a:solidFill>
              </a:rPr>
              <a:t>Обливский</a:t>
            </a:r>
            <a:r>
              <a:rPr lang="ru-RU" sz="904" dirty="0" smtClean="0">
                <a:solidFill>
                  <a:prstClr val="black"/>
                </a:solidFill>
              </a:rPr>
              <a:t> МР</a:t>
            </a:r>
            <a:endParaRPr lang="ru-RU" sz="904" dirty="0">
              <a:solidFill>
                <a:prstClr val="black"/>
              </a:solidFill>
            </a:endParaRPr>
          </a:p>
        </p:txBody>
      </p:sp>
      <p:sp>
        <p:nvSpPr>
          <p:cNvPr id="51" name="TextBox 10"/>
          <p:cNvSpPr txBox="1"/>
          <p:nvPr/>
        </p:nvSpPr>
        <p:spPr bwMode="auto">
          <a:xfrm>
            <a:off x="3581431" y="4128464"/>
            <a:ext cx="1479204" cy="23147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defTabSz="922342">
              <a:defRPr/>
            </a:pPr>
            <a:r>
              <a:rPr lang="ru-RU" sz="904" dirty="0" smtClean="0">
                <a:solidFill>
                  <a:prstClr val="black"/>
                </a:solidFill>
              </a:rPr>
              <a:t>Тацинский МР</a:t>
            </a:r>
            <a:endParaRPr lang="ru-RU" sz="904" dirty="0">
              <a:solidFill>
                <a:prstClr val="black"/>
              </a:solidFill>
            </a:endParaRPr>
          </a:p>
        </p:txBody>
      </p:sp>
      <p:sp>
        <p:nvSpPr>
          <p:cNvPr id="52" name="TextBox 10"/>
          <p:cNvSpPr txBox="1"/>
          <p:nvPr/>
        </p:nvSpPr>
        <p:spPr bwMode="auto">
          <a:xfrm>
            <a:off x="2807435" y="4655103"/>
            <a:ext cx="1479204" cy="23147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defTabSz="922342">
              <a:defRPr/>
            </a:pPr>
            <a:r>
              <a:rPr lang="ru-RU" sz="904" dirty="0" err="1" smtClean="0">
                <a:solidFill>
                  <a:prstClr val="black"/>
                </a:solidFill>
              </a:rPr>
              <a:t>Усть-Донецкмий</a:t>
            </a:r>
            <a:r>
              <a:rPr lang="ru-RU" sz="904" dirty="0" smtClean="0">
                <a:solidFill>
                  <a:prstClr val="black"/>
                </a:solidFill>
              </a:rPr>
              <a:t> МР</a:t>
            </a:r>
            <a:endParaRPr lang="ru-RU" sz="904" dirty="0">
              <a:solidFill>
                <a:prstClr val="black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333104" y="3181739"/>
            <a:ext cx="781183" cy="178698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878" tIns="33439" rIns="66878" bIns="33439" anchor="ctr"/>
          <a:lstStyle/>
          <a:p>
            <a:pPr lvl="0" algn="ctr">
              <a:defRPr/>
            </a:pPr>
            <a:r>
              <a:rPr lang="ru-RU" sz="7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74086/5321</a:t>
            </a:r>
            <a:endParaRPr lang="ru-RU" sz="700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565537" y="3872433"/>
            <a:ext cx="781183" cy="178698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878" tIns="33439" rIns="66878" bIns="33439" anchor="ctr"/>
          <a:lstStyle/>
          <a:p>
            <a:pPr lvl="0" algn="ctr">
              <a:defRPr/>
            </a:pPr>
            <a:r>
              <a:rPr lang="ru-RU" sz="7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4326/19508</a:t>
            </a:r>
            <a:endParaRPr lang="ru-RU" sz="700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258127" y="4928275"/>
            <a:ext cx="781183" cy="178698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878" tIns="33439" rIns="66878" bIns="33439" anchor="ctr"/>
          <a:lstStyle/>
          <a:p>
            <a:pPr lvl="0" algn="ctr">
              <a:defRPr/>
            </a:pPr>
            <a:r>
              <a:rPr lang="ru-RU" sz="7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3246/17608</a:t>
            </a:r>
            <a:endParaRPr lang="ru-RU" sz="700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36720" y="4314280"/>
            <a:ext cx="792549" cy="201185"/>
          </a:xfrm>
          <a:prstGeom prst="rect">
            <a:avLst/>
          </a:prstGeom>
        </p:spPr>
      </p:pic>
      <p:sp>
        <p:nvSpPr>
          <p:cNvPr id="57" name="Прямоугольник 56"/>
          <p:cNvSpPr/>
          <p:nvPr/>
        </p:nvSpPr>
        <p:spPr>
          <a:xfrm>
            <a:off x="3085397" y="4895851"/>
            <a:ext cx="781183" cy="178698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878" tIns="33439" rIns="66878" bIns="33439" anchor="ctr"/>
          <a:lstStyle/>
          <a:p>
            <a:pPr lvl="0" algn="ctr">
              <a:defRPr/>
            </a:pPr>
            <a:r>
              <a:rPr lang="ru-RU" sz="7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5086/18508</a:t>
            </a:r>
            <a:endParaRPr lang="ru-RU" sz="700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128615" y="3004154"/>
            <a:ext cx="781183" cy="178698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878" tIns="33439" rIns="66878" bIns="33439" anchor="ctr"/>
          <a:lstStyle/>
          <a:p>
            <a:pPr lvl="0" algn="ctr">
              <a:defRPr/>
            </a:pPr>
            <a:r>
              <a:rPr lang="ru-RU" sz="7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74321/45098</a:t>
            </a:r>
            <a:endParaRPr lang="ru-RU" sz="700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23"/>
          <p:cNvSpPr txBox="1"/>
          <p:nvPr/>
        </p:nvSpPr>
        <p:spPr>
          <a:xfrm>
            <a:off x="3836720" y="4506412"/>
            <a:ext cx="307409" cy="219291"/>
          </a:xfrm>
          <a:prstGeom prst="rect">
            <a:avLst/>
          </a:prstGeom>
          <a:solidFill>
            <a:srgbClr val="4F81BD">
              <a:lumMod val="75000"/>
            </a:srgbClr>
          </a:solidFill>
          <a:effectLst>
            <a:softEdge rad="63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825" kern="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62" name="TextBox 23"/>
          <p:cNvSpPr txBox="1"/>
          <p:nvPr/>
        </p:nvSpPr>
        <p:spPr>
          <a:xfrm>
            <a:off x="4293575" y="5115245"/>
            <a:ext cx="307409" cy="219291"/>
          </a:xfrm>
          <a:prstGeom prst="rect">
            <a:avLst/>
          </a:prstGeom>
          <a:solidFill>
            <a:srgbClr val="4F81BD">
              <a:lumMod val="75000"/>
            </a:srgbClr>
          </a:solidFill>
          <a:effectLst>
            <a:softEdge rad="63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825" kern="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63" name="TextBox 23"/>
          <p:cNvSpPr txBox="1"/>
          <p:nvPr/>
        </p:nvSpPr>
        <p:spPr>
          <a:xfrm>
            <a:off x="4648719" y="4072070"/>
            <a:ext cx="307409" cy="219291"/>
          </a:xfrm>
          <a:prstGeom prst="rect">
            <a:avLst/>
          </a:prstGeom>
          <a:solidFill>
            <a:srgbClr val="4F81BD">
              <a:lumMod val="75000"/>
            </a:srgbClr>
          </a:solidFill>
          <a:effectLst>
            <a:softEdge rad="63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825" kern="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64" name="TextBox 23"/>
          <p:cNvSpPr txBox="1"/>
          <p:nvPr/>
        </p:nvSpPr>
        <p:spPr>
          <a:xfrm>
            <a:off x="5367453" y="3362165"/>
            <a:ext cx="307409" cy="219291"/>
          </a:xfrm>
          <a:prstGeom prst="rect">
            <a:avLst/>
          </a:prstGeom>
          <a:solidFill>
            <a:srgbClr val="4F81BD">
              <a:lumMod val="75000"/>
            </a:srgbClr>
          </a:solidFill>
          <a:effectLst>
            <a:softEdge rad="63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825" kern="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66" name="TextBox 23"/>
          <p:cNvSpPr txBox="1"/>
          <p:nvPr/>
        </p:nvSpPr>
        <p:spPr>
          <a:xfrm>
            <a:off x="4058615" y="4506411"/>
            <a:ext cx="372305" cy="219291"/>
          </a:xfrm>
          <a:prstGeom prst="rect">
            <a:avLst/>
          </a:prstGeom>
          <a:solidFill>
            <a:srgbClr val="FF9900"/>
          </a:solidFill>
          <a:effectLst>
            <a:softEdge rad="63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825" kern="0" dirty="0" smtClean="0">
                <a:solidFill>
                  <a:prstClr val="black"/>
                </a:solidFill>
              </a:rPr>
              <a:t>15</a:t>
            </a:r>
            <a:endParaRPr lang="ru-RU" sz="825" kern="0" dirty="0">
              <a:solidFill>
                <a:prstClr val="black"/>
              </a:solidFill>
            </a:endParaRPr>
          </a:p>
        </p:txBody>
      </p:sp>
      <p:sp>
        <p:nvSpPr>
          <p:cNvPr id="67" name="TextBox 23"/>
          <p:cNvSpPr txBox="1"/>
          <p:nvPr/>
        </p:nvSpPr>
        <p:spPr>
          <a:xfrm>
            <a:off x="4884537" y="4082637"/>
            <a:ext cx="372305" cy="219291"/>
          </a:xfrm>
          <a:prstGeom prst="rect">
            <a:avLst/>
          </a:prstGeom>
          <a:solidFill>
            <a:srgbClr val="FF9900"/>
          </a:solidFill>
          <a:effectLst>
            <a:softEdge rad="63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825" kern="0" dirty="0" smtClean="0">
                <a:solidFill>
                  <a:prstClr val="black"/>
                </a:solidFill>
              </a:rPr>
              <a:t>12</a:t>
            </a:r>
            <a:endParaRPr lang="ru-RU" sz="825" kern="0" dirty="0">
              <a:solidFill>
                <a:prstClr val="black"/>
              </a:solidFill>
            </a:endParaRPr>
          </a:p>
        </p:txBody>
      </p:sp>
      <p:sp>
        <p:nvSpPr>
          <p:cNvPr id="68" name="TextBox 23"/>
          <p:cNvSpPr txBox="1"/>
          <p:nvPr/>
        </p:nvSpPr>
        <p:spPr>
          <a:xfrm>
            <a:off x="5613345" y="3372680"/>
            <a:ext cx="372305" cy="219291"/>
          </a:xfrm>
          <a:prstGeom prst="rect">
            <a:avLst/>
          </a:prstGeom>
          <a:solidFill>
            <a:srgbClr val="FF9900"/>
          </a:solidFill>
          <a:effectLst>
            <a:softEdge rad="63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825" kern="0" dirty="0" smtClean="0">
                <a:solidFill>
                  <a:prstClr val="black"/>
                </a:solidFill>
              </a:rPr>
              <a:t>14</a:t>
            </a:r>
            <a:endParaRPr lang="ru-RU" sz="825" kern="0" dirty="0">
              <a:solidFill>
                <a:prstClr val="black"/>
              </a:solidFill>
            </a:endParaRPr>
          </a:p>
        </p:txBody>
      </p:sp>
      <p:sp>
        <p:nvSpPr>
          <p:cNvPr id="69" name="TextBox 23"/>
          <p:cNvSpPr txBox="1"/>
          <p:nvPr/>
        </p:nvSpPr>
        <p:spPr>
          <a:xfrm>
            <a:off x="4472857" y="5115244"/>
            <a:ext cx="372305" cy="219291"/>
          </a:xfrm>
          <a:prstGeom prst="rect">
            <a:avLst/>
          </a:prstGeom>
          <a:solidFill>
            <a:srgbClr val="FF9900"/>
          </a:solidFill>
          <a:effectLst>
            <a:softEdge rad="63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825" kern="0" dirty="0" smtClean="0">
                <a:solidFill>
                  <a:prstClr val="black"/>
                </a:solidFill>
              </a:rPr>
              <a:t>15</a:t>
            </a:r>
            <a:endParaRPr lang="ru-RU" sz="825" kern="0" dirty="0">
              <a:solidFill>
                <a:prstClr val="black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4122890" y="3214029"/>
            <a:ext cx="819957" cy="232872"/>
            <a:chOff x="5065905" y="3272434"/>
            <a:chExt cx="819957" cy="232872"/>
          </a:xfrm>
        </p:grpSpPr>
        <p:sp>
          <p:nvSpPr>
            <p:cNvPr id="59" name="TextBox 23"/>
            <p:cNvSpPr txBox="1"/>
            <p:nvPr/>
          </p:nvSpPr>
          <p:spPr>
            <a:xfrm>
              <a:off x="5065905" y="3272434"/>
              <a:ext cx="307409" cy="219291"/>
            </a:xfrm>
            <a:prstGeom prst="rect">
              <a:avLst/>
            </a:prstGeom>
            <a:solidFill>
              <a:srgbClr val="4F81BD">
                <a:lumMod val="75000"/>
              </a:srgbClr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825" kern="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65" name="TextBox 23"/>
            <p:cNvSpPr txBox="1"/>
            <p:nvPr/>
          </p:nvSpPr>
          <p:spPr>
            <a:xfrm>
              <a:off x="5282894" y="3278489"/>
              <a:ext cx="372305" cy="219291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825" kern="0" dirty="0" smtClean="0">
                  <a:solidFill>
                    <a:prstClr val="black"/>
                  </a:solidFill>
                </a:rPr>
                <a:t>13</a:t>
              </a:r>
              <a:endParaRPr lang="ru-RU" sz="825" kern="0" dirty="0">
                <a:solidFill>
                  <a:prstClr val="black"/>
                </a:solidFill>
              </a:endParaRPr>
            </a:p>
          </p:txBody>
        </p:sp>
        <p:sp>
          <p:nvSpPr>
            <p:cNvPr id="72" name="TextBox 23"/>
            <p:cNvSpPr txBox="1"/>
            <p:nvPr/>
          </p:nvSpPr>
          <p:spPr bwMode="auto">
            <a:xfrm>
              <a:off x="5512633" y="3285246"/>
              <a:ext cx="373229" cy="220060"/>
            </a:xfrm>
            <a:prstGeom prst="rect">
              <a:avLst/>
            </a:prstGeom>
            <a:solidFill>
              <a:srgbClr val="C000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830" dirty="0" smtClean="0"/>
                <a:t>30</a:t>
              </a:r>
              <a:endParaRPr lang="ru-RU" sz="830" dirty="0"/>
            </a:p>
          </p:txBody>
        </p:sp>
      </p:grpSp>
      <p:sp>
        <p:nvSpPr>
          <p:cNvPr id="73" name="TextBox 23"/>
          <p:cNvSpPr txBox="1"/>
          <p:nvPr/>
        </p:nvSpPr>
        <p:spPr bwMode="auto">
          <a:xfrm>
            <a:off x="5849824" y="3357079"/>
            <a:ext cx="373229" cy="220060"/>
          </a:xfrm>
          <a:prstGeom prst="rect">
            <a:avLst/>
          </a:prstGeom>
          <a:solidFill>
            <a:srgbClr val="C00000"/>
          </a:solidFill>
          <a:effectLst>
            <a:softEdge rad="63500"/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830" dirty="0" smtClean="0"/>
              <a:t>30</a:t>
            </a:r>
            <a:endParaRPr lang="ru-RU" sz="830" dirty="0"/>
          </a:p>
        </p:txBody>
      </p:sp>
      <p:sp>
        <p:nvSpPr>
          <p:cNvPr id="74" name="TextBox 23"/>
          <p:cNvSpPr txBox="1"/>
          <p:nvPr/>
        </p:nvSpPr>
        <p:spPr bwMode="auto">
          <a:xfrm>
            <a:off x="5108687" y="4084566"/>
            <a:ext cx="373229" cy="220060"/>
          </a:xfrm>
          <a:prstGeom prst="rect">
            <a:avLst/>
          </a:prstGeom>
          <a:solidFill>
            <a:srgbClr val="C00000"/>
          </a:solidFill>
          <a:effectLst>
            <a:softEdge rad="63500"/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830" dirty="0" smtClean="0"/>
              <a:t>33</a:t>
            </a:r>
            <a:endParaRPr lang="ru-RU" sz="83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08365" y="4503315"/>
            <a:ext cx="371888" cy="237765"/>
          </a:xfrm>
          <a:prstGeom prst="rect">
            <a:avLst/>
          </a:prstGeom>
        </p:spPr>
      </p:pic>
      <p:grpSp>
        <p:nvGrpSpPr>
          <p:cNvPr id="6" name="Группа 5"/>
          <p:cNvGrpSpPr/>
          <p:nvPr/>
        </p:nvGrpSpPr>
        <p:grpSpPr>
          <a:xfrm>
            <a:off x="3060881" y="5089945"/>
            <a:ext cx="830213" cy="225118"/>
            <a:chOff x="3909437" y="5089945"/>
            <a:chExt cx="830213" cy="225118"/>
          </a:xfrm>
        </p:grpSpPr>
        <p:sp>
          <p:nvSpPr>
            <p:cNvPr id="61" name="TextBox 23"/>
            <p:cNvSpPr txBox="1"/>
            <p:nvPr/>
          </p:nvSpPr>
          <p:spPr>
            <a:xfrm>
              <a:off x="3909437" y="5095772"/>
              <a:ext cx="307409" cy="219291"/>
            </a:xfrm>
            <a:prstGeom prst="rect">
              <a:avLst/>
            </a:prstGeom>
            <a:solidFill>
              <a:srgbClr val="4F81BD">
                <a:lumMod val="75000"/>
              </a:srgbClr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825" kern="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70" name="TextBox 23"/>
            <p:cNvSpPr txBox="1"/>
            <p:nvPr/>
          </p:nvSpPr>
          <p:spPr>
            <a:xfrm>
              <a:off x="4120912" y="5089945"/>
              <a:ext cx="372305" cy="219291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825" kern="0" dirty="0" smtClean="0">
                  <a:solidFill>
                    <a:prstClr val="black"/>
                  </a:solidFill>
                </a:rPr>
                <a:t>15</a:t>
              </a:r>
              <a:endParaRPr lang="ru-RU" sz="825" kern="0" dirty="0">
                <a:solidFill>
                  <a:prstClr val="black"/>
                </a:solidFill>
              </a:endParaRPr>
            </a:p>
          </p:txBody>
        </p:sp>
        <p:sp>
          <p:nvSpPr>
            <p:cNvPr id="76" name="TextBox 23"/>
            <p:cNvSpPr txBox="1"/>
            <p:nvPr/>
          </p:nvSpPr>
          <p:spPr bwMode="auto">
            <a:xfrm>
              <a:off x="4366421" y="5092474"/>
              <a:ext cx="373229" cy="220060"/>
            </a:xfrm>
            <a:prstGeom prst="rect">
              <a:avLst/>
            </a:prstGeom>
            <a:solidFill>
              <a:srgbClr val="C000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830" dirty="0" smtClean="0"/>
                <a:t>30</a:t>
              </a:r>
              <a:endParaRPr lang="ru-RU" sz="830" dirty="0"/>
            </a:p>
          </p:txBody>
        </p:sp>
      </p:grpSp>
      <p:sp>
        <p:nvSpPr>
          <p:cNvPr id="77" name="TextBox 23"/>
          <p:cNvSpPr txBox="1"/>
          <p:nvPr/>
        </p:nvSpPr>
        <p:spPr bwMode="auto">
          <a:xfrm>
            <a:off x="4716111" y="5122746"/>
            <a:ext cx="373229" cy="220060"/>
          </a:xfrm>
          <a:prstGeom prst="rect">
            <a:avLst/>
          </a:prstGeom>
          <a:solidFill>
            <a:srgbClr val="C00000"/>
          </a:solidFill>
          <a:effectLst>
            <a:softEdge rad="63500"/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830" dirty="0" smtClean="0"/>
              <a:t>30</a:t>
            </a:r>
            <a:endParaRPr lang="ru-RU" sz="830" dirty="0"/>
          </a:p>
        </p:txBody>
      </p:sp>
      <p:sp>
        <p:nvSpPr>
          <p:cNvPr id="79" name="TextBox 10"/>
          <p:cNvSpPr txBox="1"/>
          <p:nvPr/>
        </p:nvSpPr>
        <p:spPr bwMode="auto">
          <a:xfrm>
            <a:off x="3207308" y="3379910"/>
            <a:ext cx="1479204" cy="23147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defTabSz="922342">
              <a:defRPr/>
            </a:pPr>
            <a:r>
              <a:rPr lang="ru-RU" sz="904" dirty="0" smtClean="0">
                <a:solidFill>
                  <a:prstClr val="black"/>
                </a:solidFill>
              </a:rPr>
              <a:t>Белокалитвенский МР</a:t>
            </a:r>
            <a:endParaRPr lang="ru-RU" sz="904" dirty="0">
              <a:solidFill>
                <a:prstClr val="black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437971" y="3590361"/>
            <a:ext cx="781183" cy="178698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878" tIns="33439" rIns="66878" bIns="33439" anchor="ctr"/>
          <a:lstStyle/>
          <a:p>
            <a:pPr algn="ctr"/>
            <a:r>
              <a:rPr lang="ru-RU" sz="7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27230/113431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3472320" y="3765701"/>
            <a:ext cx="855600" cy="234892"/>
            <a:chOff x="1048987" y="2485583"/>
            <a:chExt cx="855600" cy="234892"/>
          </a:xfrm>
        </p:grpSpPr>
        <p:sp>
          <p:nvSpPr>
            <p:cNvPr id="81" name="TextBox 23"/>
            <p:cNvSpPr txBox="1"/>
            <p:nvPr/>
          </p:nvSpPr>
          <p:spPr>
            <a:xfrm>
              <a:off x="1048987" y="2490669"/>
              <a:ext cx="307409" cy="219291"/>
            </a:xfrm>
            <a:prstGeom prst="rect">
              <a:avLst/>
            </a:prstGeom>
            <a:solidFill>
              <a:srgbClr val="4F81BD">
                <a:lumMod val="75000"/>
              </a:srgbClr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825" kern="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82" name="TextBox 23"/>
            <p:cNvSpPr txBox="1"/>
            <p:nvPr/>
          </p:nvSpPr>
          <p:spPr>
            <a:xfrm>
              <a:off x="1294879" y="2501184"/>
              <a:ext cx="372305" cy="219291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825" kern="0" dirty="0" smtClean="0">
                  <a:solidFill>
                    <a:prstClr val="black"/>
                  </a:solidFill>
                </a:rPr>
                <a:t>14</a:t>
              </a:r>
              <a:endParaRPr lang="ru-RU" sz="825" kern="0" dirty="0">
                <a:solidFill>
                  <a:prstClr val="black"/>
                </a:solidFill>
              </a:endParaRPr>
            </a:p>
          </p:txBody>
        </p:sp>
        <p:sp>
          <p:nvSpPr>
            <p:cNvPr id="83" name="TextBox 23"/>
            <p:cNvSpPr txBox="1"/>
            <p:nvPr/>
          </p:nvSpPr>
          <p:spPr bwMode="auto">
            <a:xfrm>
              <a:off x="1531358" y="2485583"/>
              <a:ext cx="373229" cy="220060"/>
            </a:xfrm>
            <a:prstGeom prst="rect">
              <a:avLst/>
            </a:prstGeom>
            <a:solidFill>
              <a:srgbClr val="C000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830" dirty="0" smtClean="0"/>
                <a:t>33</a:t>
              </a:r>
              <a:endParaRPr lang="ru-RU" sz="830" dirty="0"/>
            </a:p>
          </p:txBody>
        </p:sp>
      </p:grpSp>
      <p:sp>
        <p:nvSpPr>
          <p:cNvPr id="85" name="TextBox 10"/>
          <p:cNvSpPr txBox="1"/>
          <p:nvPr/>
        </p:nvSpPr>
        <p:spPr bwMode="auto">
          <a:xfrm>
            <a:off x="2104934" y="3066752"/>
            <a:ext cx="1479204" cy="23147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defTabSz="922342">
              <a:defRPr/>
            </a:pPr>
            <a:r>
              <a:rPr lang="ru-RU" sz="904" dirty="0" err="1" smtClean="0">
                <a:solidFill>
                  <a:prstClr val="black"/>
                </a:solidFill>
              </a:rPr>
              <a:t>Каменсский</a:t>
            </a:r>
            <a:r>
              <a:rPr lang="ru-RU" sz="904" dirty="0" smtClean="0">
                <a:solidFill>
                  <a:prstClr val="black"/>
                </a:solidFill>
              </a:rPr>
              <a:t> МР</a:t>
            </a:r>
            <a:endParaRPr lang="ru-RU" sz="904" dirty="0">
              <a:solidFill>
                <a:prstClr val="black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2342551" y="3289221"/>
            <a:ext cx="781183" cy="178698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878" tIns="33439" rIns="66878" bIns="33439" anchor="ctr"/>
          <a:lstStyle/>
          <a:p>
            <a:pPr algn="ctr"/>
            <a:r>
              <a:rPr lang="ru-RU" sz="7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19065/51757</a:t>
            </a:r>
          </a:p>
        </p:txBody>
      </p:sp>
      <p:sp>
        <p:nvSpPr>
          <p:cNvPr id="87" name="TextBox 23"/>
          <p:cNvSpPr txBox="1"/>
          <p:nvPr/>
        </p:nvSpPr>
        <p:spPr>
          <a:xfrm>
            <a:off x="2425733" y="3488858"/>
            <a:ext cx="307409" cy="219291"/>
          </a:xfrm>
          <a:prstGeom prst="rect">
            <a:avLst/>
          </a:prstGeom>
          <a:solidFill>
            <a:srgbClr val="4F81BD">
              <a:lumMod val="75000"/>
            </a:srgbClr>
          </a:solidFill>
          <a:effectLst>
            <a:softEdge rad="63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825" kern="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88" name="TextBox 23"/>
          <p:cNvSpPr txBox="1"/>
          <p:nvPr/>
        </p:nvSpPr>
        <p:spPr>
          <a:xfrm>
            <a:off x="2661551" y="3499425"/>
            <a:ext cx="372305" cy="219291"/>
          </a:xfrm>
          <a:prstGeom prst="rect">
            <a:avLst/>
          </a:prstGeom>
          <a:solidFill>
            <a:srgbClr val="FF9900"/>
          </a:solidFill>
          <a:effectLst>
            <a:softEdge rad="63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825" kern="0" dirty="0" smtClean="0">
                <a:solidFill>
                  <a:prstClr val="black"/>
                </a:solidFill>
              </a:rPr>
              <a:t>12</a:t>
            </a:r>
            <a:endParaRPr lang="ru-RU" sz="825" kern="0" dirty="0">
              <a:solidFill>
                <a:prstClr val="black"/>
              </a:solidFill>
            </a:endParaRPr>
          </a:p>
        </p:txBody>
      </p:sp>
      <p:sp>
        <p:nvSpPr>
          <p:cNvPr id="89" name="TextBox 23"/>
          <p:cNvSpPr txBox="1"/>
          <p:nvPr/>
        </p:nvSpPr>
        <p:spPr bwMode="auto">
          <a:xfrm>
            <a:off x="2885701" y="3501354"/>
            <a:ext cx="373229" cy="220060"/>
          </a:xfrm>
          <a:prstGeom prst="rect">
            <a:avLst/>
          </a:prstGeom>
          <a:solidFill>
            <a:srgbClr val="C00000"/>
          </a:solidFill>
          <a:effectLst>
            <a:softEdge rad="63500"/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830" dirty="0" smtClean="0"/>
              <a:t>33</a:t>
            </a:r>
            <a:endParaRPr lang="ru-RU" sz="830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5756952" y="5199590"/>
            <a:ext cx="781183" cy="178698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878" tIns="33439" rIns="66878" bIns="33439" anchor="ctr"/>
          <a:lstStyle/>
          <a:p>
            <a:pPr algn="ctr"/>
            <a:r>
              <a:rPr lang="ru-RU" sz="7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13533/30170</a:t>
            </a:r>
          </a:p>
        </p:txBody>
      </p:sp>
      <p:sp>
        <p:nvSpPr>
          <p:cNvPr id="91" name="TextBox 10"/>
          <p:cNvSpPr txBox="1"/>
          <p:nvPr/>
        </p:nvSpPr>
        <p:spPr bwMode="auto">
          <a:xfrm>
            <a:off x="5458973" y="4929177"/>
            <a:ext cx="1479204" cy="23147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defTabSz="922342">
              <a:defRPr/>
            </a:pPr>
            <a:r>
              <a:rPr lang="ru-RU" sz="904" dirty="0" smtClean="0">
                <a:solidFill>
                  <a:prstClr val="black"/>
                </a:solidFill>
              </a:rPr>
              <a:t>Дубовский МР</a:t>
            </a:r>
            <a:endParaRPr lang="ru-RU" sz="904" dirty="0">
              <a:solidFill>
                <a:prstClr val="black"/>
              </a:solidFill>
            </a:endParaRPr>
          </a:p>
        </p:txBody>
      </p:sp>
      <p:grpSp>
        <p:nvGrpSpPr>
          <p:cNvPr id="92" name="Группа 91"/>
          <p:cNvGrpSpPr/>
          <p:nvPr/>
        </p:nvGrpSpPr>
        <p:grpSpPr>
          <a:xfrm>
            <a:off x="5706535" y="5379934"/>
            <a:ext cx="845365" cy="244507"/>
            <a:chOff x="8505786" y="5376045"/>
            <a:chExt cx="845365" cy="244507"/>
          </a:xfrm>
        </p:grpSpPr>
        <p:sp>
          <p:nvSpPr>
            <p:cNvPr id="93" name="TextBox 23"/>
            <p:cNvSpPr txBox="1"/>
            <p:nvPr/>
          </p:nvSpPr>
          <p:spPr bwMode="auto">
            <a:xfrm>
              <a:off x="8977922" y="5376045"/>
              <a:ext cx="373229" cy="220060"/>
            </a:xfrm>
            <a:prstGeom prst="rect">
              <a:avLst/>
            </a:prstGeom>
            <a:solidFill>
              <a:srgbClr val="C000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830" dirty="0" smtClean="0"/>
                <a:t>30</a:t>
              </a:r>
              <a:endParaRPr lang="ru-RU" sz="830" dirty="0"/>
            </a:p>
          </p:txBody>
        </p:sp>
        <p:sp>
          <p:nvSpPr>
            <p:cNvPr id="94" name="TextBox 23"/>
            <p:cNvSpPr txBox="1"/>
            <p:nvPr/>
          </p:nvSpPr>
          <p:spPr>
            <a:xfrm>
              <a:off x="8733744" y="5401261"/>
              <a:ext cx="372305" cy="219291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825" kern="0" dirty="0" smtClean="0">
                  <a:solidFill>
                    <a:prstClr val="black"/>
                  </a:solidFill>
                </a:rPr>
                <a:t>10</a:t>
              </a:r>
              <a:endParaRPr lang="ru-RU" sz="825" kern="0" dirty="0">
                <a:solidFill>
                  <a:prstClr val="black"/>
                </a:solidFill>
              </a:endParaRPr>
            </a:p>
          </p:txBody>
        </p:sp>
        <p:sp>
          <p:nvSpPr>
            <p:cNvPr id="95" name="TextBox 23"/>
            <p:cNvSpPr txBox="1"/>
            <p:nvPr/>
          </p:nvSpPr>
          <p:spPr>
            <a:xfrm>
              <a:off x="8505786" y="5401261"/>
              <a:ext cx="307409" cy="219291"/>
            </a:xfrm>
            <a:prstGeom prst="rect">
              <a:avLst/>
            </a:prstGeom>
            <a:solidFill>
              <a:srgbClr val="4F81BD">
                <a:lumMod val="75000"/>
              </a:srgbClr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825" kern="0" dirty="0">
                  <a:solidFill>
                    <a:prstClr val="black"/>
                  </a:solidFill>
                </a:rPr>
                <a:t>0</a:t>
              </a:r>
            </a:p>
          </p:txBody>
        </p:sp>
      </p:grpSp>
      <p:sp>
        <p:nvSpPr>
          <p:cNvPr id="96" name="TextBox 10"/>
          <p:cNvSpPr txBox="1"/>
          <p:nvPr/>
        </p:nvSpPr>
        <p:spPr bwMode="auto">
          <a:xfrm>
            <a:off x="2122582" y="5309236"/>
            <a:ext cx="1149774" cy="23147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defTabSz="922342">
              <a:defRPr/>
            </a:pPr>
            <a:r>
              <a:rPr lang="ru-RU" sz="904" dirty="0" smtClean="0">
                <a:solidFill>
                  <a:prstClr val="black"/>
                </a:solidFill>
              </a:rPr>
              <a:t>Багаевский МР</a:t>
            </a:r>
            <a:endParaRPr lang="ru-RU" sz="904" dirty="0">
              <a:solidFill>
                <a:prstClr val="black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2401398" y="5544948"/>
            <a:ext cx="781183" cy="178698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878" tIns="33439" rIns="66878" bIns="33439" anchor="ctr"/>
          <a:lstStyle/>
          <a:p>
            <a:pPr algn="ctr"/>
            <a:r>
              <a:rPr lang="ru-RU" sz="7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13103/34665</a:t>
            </a:r>
          </a:p>
        </p:txBody>
      </p:sp>
      <p:sp>
        <p:nvSpPr>
          <p:cNvPr id="98" name="TextBox 23"/>
          <p:cNvSpPr txBox="1"/>
          <p:nvPr/>
        </p:nvSpPr>
        <p:spPr>
          <a:xfrm>
            <a:off x="2400085" y="5723904"/>
            <a:ext cx="307409" cy="219291"/>
          </a:xfrm>
          <a:prstGeom prst="rect">
            <a:avLst/>
          </a:prstGeom>
          <a:solidFill>
            <a:srgbClr val="4F81BD">
              <a:lumMod val="75000"/>
            </a:srgbClr>
          </a:solidFill>
          <a:effectLst>
            <a:softEdge rad="63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825" kern="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00" name="TextBox 23"/>
          <p:cNvSpPr txBox="1"/>
          <p:nvPr/>
        </p:nvSpPr>
        <p:spPr>
          <a:xfrm>
            <a:off x="2579367" y="5723903"/>
            <a:ext cx="372305" cy="219291"/>
          </a:xfrm>
          <a:prstGeom prst="rect">
            <a:avLst/>
          </a:prstGeom>
          <a:solidFill>
            <a:srgbClr val="FF9900"/>
          </a:solidFill>
          <a:effectLst>
            <a:softEdge rad="63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825" kern="0" dirty="0" smtClean="0">
                <a:solidFill>
                  <a:prstClr val="black"/>
                </a:solidFill>
              </a:rPr>
              <a:t>10</a:t>
            </a:r>
            <a:endParaRPr lang="ru-RU" sz="825" kern="0" dirty="0">
              <a:solidFill>
                <a:prstClr val="black"/>
              </a:solidFill>
            </a:endParaRPr>
          </a:p>
        </p:txBody>
      </p:sp>
      <p:sp>
        <p:nvSpPr>
          <p:cNvPr id="101" name="TextBox 23"/>
          <p:cNvSpPr txBox="1"/>
          <p:nvPr/>
        </p:nvSpPr>
        <p:spPr bwMode="auto">
          <a:xfrm>
            <a:off x="2822621" y="5731405"/>
            <a:ext cx="373229" cy="220060"/>
          </a:xfrm>
          <a:prstGeom prst="rect">
            <a:avLst/>
          </a:prstGeom>
          <a:solidFill>
            <a:srgbClr val="C00000"/>
          </a:solidFill>
          <a:effectLst>
            <a:softEdge rad="63500"/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830" dirty="0" smtClean="0"/>
              <a:t>31</a:t>
            </a:r>
            <a:endParaRPr lang="ru-RU" sz="830" dirty="0"/>
          </a:p>
        </p:txBody>
      </p:sp>
      <p:sp>
        <p:nvSpPr>
          <p:cNvPr id="102" name="TextBox 10"/>
          <p:cNvSpPr txBox="1"/>
          <p:nvPr/>
        </p:nvSpPr>
        <p:spPr bwMode="auto">
          <a:xfrm>
            <a:off x="3217509" y="5795754"/>
            <a:ext cx="1122370" cy="23147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defTabSz="922342">
              <a:defRPr/>
            </a:pPr>
            <a:r>
              <a:rPr lang="ru-RU" sz="904" dirty="0" smtClean="0">
                <a:solidFill>
                  <a:prstClr val="black"/>
                </a:solidFill>
              </a:rPr>
              <a:t>Веселовский МР</a:t>
            </a:r>
            <a:endParaRPr lang="ru-RU" sz="904" dirty="0">
              <a:solidFill>
                <a:prstClr val="black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3399471" y="6007383"/>
            <a:ext cx="781183" cy="178698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878" tIns="33439" rIns="66878" bIns="33439" anchor="ctr"/>
          <a:lstStyle/>
          <a:p>
            <a:pPr algn="ctr"/>
            <a:r>
              <a:rPr lang="ru-RU" sz="7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3246/17608</a:t>
            </a:r>
          </a:p>
        </p:txBody>
      </p:sp>
      <p:sp>
        <p:nvSpPr>
          <p:cNvPr id="109" name="TextBox 23"/>
          <p:cNvSpPr txBox="1"/>
          <p:nvPr/>
        </p:nvSpPr>
        <p:spPr>
          <a:xfrm>
            <a:off x="3398158" y="6186339"/>
            <a:ext cx="307409" cy="219291"/>
          </a:xfrm>
          <a:prstGeom prst="rect">
            <a:avLst/>
          </a:prstGeom>
          <a:solidFill>
            <a:srgbClr val="4F81BD">
              <a:lumMod val="75000"/>
            </a:srgbClr>
          </a:solidFill>
          <a:effectLst>
            <a:softEdge rad="63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825" kern="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10" name="TextBox 23"/>
          <p:cNvSpPr txBox="1"/>
          <p:nvPr/>
        </p:nvSpPr>
        <p:spPr>
          <a:xfrm>
            <a:off x="3577440" y="6186338"/>
            <a:ext cx="372305" cy="219291"/>
          </a:xfrm>
          <a:prstGeom prst="rect">
            <a:avLst/>
          </a:prstGeom>
          <a:solidFill>
            <a:srgbClr val="FF9900"/>
          </a:solidFill>
          <a:effectLst>
            <a:softEdge rad="63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825" kern="0" dirty="0" smtClean="0">
                <a:solidFill>
                  <a:prstClr val="black"/>
                </a:solidFill>
              </a:rPr>
              <a:t>10</a:t>
            </a:r>
            <a:endParaRPr lang="ru-RU" sz="825" kern="0" dirty="0">
              <a:solidFill>
                <a:prstClr val="black"/>
              </a:solidFill>
            </a:endParaRPr>
          </a:p>
        </p:txBody>
      </p:sp>
      <p:sp>
        <p:nvSpPr>
          <p:cNvPr id="111" name="TextBox 23"/>
          <p:cNvSpPr txBox="1"/>
          <p:nvPr/>
        </p:nvSpPr>
        <p:spPr bwMode="auto">
          <a:xfrm>
            <a:off x="3820694" y="6193840"/>
            <a:ext cx="373229" cy="220060"/>
          </a:xfrm>
          <a:prstGeom prst="rect">
            <a:avLst/>
          </a:prstGeom>
          <a:solidFill>
            <a:srgbClr val="C00000"/>
          </a:solidFill>
          <a:effectLst>
            <a:softEdge rad="63500"/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830" dirty="0" smtClean="0"/>
              <a:t>32</a:t>
            </a:r>
            <a:endParaRPr lang="ru-RU" sz="830" dirty="0"/>
          </a:p>
        </p:txBody>
      </p:sp>
      <p:sp>
        <p:nvSpPr>
          <p:cNvPr id="112" name="TextBox 10"/>
          <p:cNvSpPr txBox="1"/>
          <p:nvPr/>
        </p:nvSpPr>
        <p:spPr bwMode="auto">
          <a:xfrm>
            <a:off x="4782738" y="6174156"/>
            <a:ext cx="1149774" cy="23147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defTabSz="922342">
              <a:defRPr/>
            </a:pPr>
            <a:r>
              <a:rPr lang="ru-RU" sz="904" dirty="0" smtClean="0">
                <a:solidFill>
                  <a:prstClr val="black"/>
                </a:solidFill>
              </a:rPr>
              <a:t>Орловский МР</a:t>
            </a:r>
            <a:endParaRPr lang="ru-RU" sz="904" dirty="0">
              <a:solidFill>
                <a:prstClr val="black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4993504" y="6426240"/>
            <a:ext cx="781183" cy="178698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878" tIns="33439" rIns="66878" bIns="33439" anchor="ctr"/>
          <a:lstStyle/>
          <a:p>
            <a:pPr algn="ctr"/>
            <a:r>
              <a:rPr lang="ru-RU" sz="7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13416/41768</a:t>
            </a:r>
          </a:p>
        </p:txBody>
      </p:sp>
      <p:sp>
        <p:nvSpPr>
          <p:cNvPr id="114" name="TextBox 23"/>
          <p:cNvSpPr txBox="1"/>
          <p:nvPr/>
        </p:nvSpPr>
        <p:spPr>
          <a:xfrm>
            <a:off x="4992191" y="6605196"/>
            <a:ext cx="307409" cy="219291"/>
          </a:xfrm>
          <a:prstGeom prst="rect">
            <a:avLst/>
          </a:prstGeom>
          <a:solidFill>
            <a:srgbClr val="4F81BD">
              <a:lumMod val="75000"/>
            </a:srgbClr>
          </a:solidFill>
          <a:effectLst>
            <a:softEdge rad="63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825" kern="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15" name="TextBox 23"/>
          <p:cNvSpPr txBox="1"/>
          <p:nvPr/>
        </p:nvSpPr>
        <p:spPr>
          <a:xfrm>
            <a:off x="5171473" y="6605195"/>
            <a:ext cx="372305" cy="219291"/>
          </a:xfrm>
          <a:prstGeom prst="rect">
            <a:avLst/>
          </a:prstGeom>
          <a:solidFill>
            <a:srgbClr val="FF9900"/>
          </a:solidFill>
          <a:effectLst>
            <a:softEdge rad="63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825" kern="0" dirty="0" smtClean="0">
                <a:solidFill>
                  <a:prstClr val="black"/>
                </a:solidFill>
              </a:rPr>
              <a:t>10</a:t>
            </a:r>
            <a:endParaRPr lang="ru-RU" sz="825" kern="0" dirty="0">
              <a:solidFill>
                <a:prstClr val="black"/>
              </a:solidFill>
            </a:endParaRPr>
          </a:p>
        </p:txBody>
      </p:sp>
      <p:sp>
        <p:nvSpPr>
          <p:cNvPr id="116" name="TextBox 23"/>
          <p:cNvSpPr txBox="1"/>
          <p:nvPr/>
        </p:nvSpPr>
        <p:spPr bwMode="auto">
          <a:xfrm>
            <a:off x="5414727" y="6612697"/>
            <a:ext cx="373229" cy="220060"/>
          </a:xfrm>
          <a:prstGeom prst="rect">
            <a:avLst/>
          </a:prstGeom>
          <a:solidFill>
            <a:srgbClr val="C00000"/>
          </a:solidFill>
          <a:effectLst>
            <a:softEdge rad="63500"/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830" dirty="0" smtClean="0"/>
              <a:t>33</a:t>
            </a:r>
            <a:endParaRPr lang="ru-RU" sz="830" dirty="0"/>
          </a:p>
        </p:txBody>
      </p:sp>
      <p:sp>
        <p:nvSpPr>
          <p:cNvPr id="117" name="TextBox 10"/>
          <p:cNvSpPr txBox="1"/>
          <p:nvPr/>
        </p:nvSpPr>
        <p:spPr bwMode="auto">
          <a:xfrm>
            <a:off x="4196125" y="5382213"/>
            <a:ext cx="1262847" cy="23147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defTabSz="922342">
              <a:defRPr/>
            </a:pPr>
            <a:r>
              <a:rPr lang="ru-RU" sz="904" dirty="0" smtClean="0">
                <a:solidFill>
                  <a:prstClr val="black"/>
                </a:solidFill>
              </a:rPr>
              <a:t>Мартыновский МР</a:t>
            </a:r>
            <a:endParaRPr lang="ru-RU" sz="904" dirty="0">
              <a:solidFill>
                <a:prstClr val="black"/>
              </a:solidFill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4406892" y="5634297"/>
            <a:ext cx="781183" cy="178698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878" tIns="33439" rIns="66878" bIns="33439" anchor="ctr"/>
          <a:lstStyle/>
          <a:p>
            <a:pPr algn="ctr"/>
            <a:r>
              <a:rPr lang="ru-RU" sz="7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13475/40499</a:t>
            </a:r>
          </a:p>
        </p:txBody>
      </p:sp>
      <p:sp>
        <p:nvSpPr>
          <p:cNvPr id="120" name="TextBox 23"/>
          <p:cNvSpPr txBox="1"/>
          <p:nvPr/>
        </p:nvSpPr>
        <p:spPr>
          <a:xfrm>
            <a:off x="4405579" y="5813253"/>
            <a:ext cx="307409" cy="219291"/>
          </a:xfrm>
          <a:prstGeom prst="rect">
            <a:avLst/>
          </a:prstGeom>
          <a:solidFill>
            <a:srgbClr val="4F81BD">
              <a:lumMod val="75000"/>
            </a:srgbClr>
          </a:solidFill>
          <a:effectLst>
            <a:softEdge rad="63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825" kern="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21" name="TextBox 23"/>
          <p:cNvSpPr txBox="1"/>
          <p:nvPr/>
        </p:nvSpPr>
        <p:spPr>
          <a:xfrm>
            <a:off x="4584861" y="5813252"/>
            <a:ext cx="372305" cy="219291"/>
          </a:xfrm>
          <a:prstGeom prst="rect">
            <a:avLst/>
          </a:prstGeom>
          <a:solidFill>
            <a:srgbClr val="FF9900"/>
          </a:solidFill>
          <a:effectLst>
            <a:softEdge rad="63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825" kern="0" dirty="0" smtClean="0">
                <a:solidFill>
                  <a:prstClr val="black"/>
                </a:solidFill>
              </a:rPr>
              <a:t>12</a:t>
            </a:r>
            <a:endParaRPr lang="ru-RU" sz="825" kern="0" dirty="0">
              <a:solidFill>
                <a:prstClr val="black"/>
              </a:solidFill>
            </a:endParaRPr>
          </a:p>
        </p:txBody>
      </p:sp>
      <p:sp>
        <p:nvSpPr>
          <p:cNvPr id="122" name="TextBox 23"/>
          <p:cNvSpPr txBox="1"/>
          <p:nvPr/>
        </p:nvSpPr>
        <p:spPr bwMode="auto">
          <a:xfrm>
            <a:off x="4828115" y="5820754"/>
            <a:ext cx="373229" cy="220060"/>
          </a:xfrm>
          <a:prstGeom prst="rect">
            <a:avLst/>
          </a:prstGeom>
          <a:solidFill>
            <a:srgbClr val="C00000"/>
          </a:solidFill>
          <a:effectLst>
            <a:softEdge rad="63500"/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830" dirty="0" smtClean="0"/>
              <a:t>32</a:t>
            </a:r>
            <a:endParaRPr lang="ru-RU" sz="830" dirty="0"/>
          </a:p>
        </p:txBody>
      </p:sp>
      <p:sp>
        <p:nvSpPr>
          <p:cNvPr id="123" name="TextBox 10"/>
          <p:cNvSpPr txBox="1"/>
          <p:nvPr/>
        </p:nvSpPr>
        <p:spPr bwMode="auto">
          <a:xfrm>
            <a:off x="3123734" y="5224889"/>
            <a:ext cx="1395471" cy="23147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defTabSz="922342">
              <a:defRPr/>
            </a:pPr>
            <a:r>
              <a:rPr lang="ru-RU" sz="904" dirty="0" smtClean="0">
                <a:solidFill>
                  <a:prstClr val="black"/>
                </a:solidFill>
              </a:rPr>
              <a:t>Семикаракорский МР</a:t>
            </a:r>
            <a:endParaRPr lang="ru-RU" sz="904" dirty="0">
              <a:solidFill>
                <a:prstClr val="black"/>
              </a:solidFill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3399471" y="5436518"/>
            <a:ext cx="781183" cy="178698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878" tIns="33439" rIns="66878" bIns="33439" anchor="ctr"/>
          <a:lstStyle/>
          <a:p>
            <a:pPr algn="ctr"/>
            <a:r>
              <a:rPr lang="ru-RU" sz="7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17023/54125</a:t>
            </a:r>
          </a:p>
        </p:txBody>
      </p:sp>
      <p:sp>
        <p:nvSpPr>
          <p:cNvPr id="125" name="TextBox 23"/>
          <p:cNvSpPr txBox="1"/>
          <p:nvPr/>
        </p:nvSpPr>
        <p:spPr>
          <a:xfrm>
            <a:off x="3398158" y="5615474"/>
            <a:ext cx="307409" cy="219291"/>
          </a:xfrm>
          <a:prstGeom prst="rect">
            <a:avLst/>
          </a:prstGeom>
          <a:solidFill>
            <a:srgbClr val="4F81BD">
              <a:lumMod val="75000"/>
            </a:srgbClr>
          </a:solidFill>
          <a:effectLst>
            <a:softEdge rad="63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825" kern="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28" name="TextBox 23"/>
          <p:cNvSpPr txBox="1"/>
          <p:nvPr/>
        </p:nvSpPr>
        <p:spPr>
          <a:xfrm>
            <a:off x="3577440" y="5615473"/>
            <a:ext cx="372305" cy="219291"/>
          </a:xfrm>
          <a:prstGeom prst="rect">
            <a:avLst/>
          </a:prstGeom>
          <a:solidFill>
            <a:srgbClr val="FF9900"/>
          </a:solidFill>
          <a:effectLst>
            <a:softEdge rad="63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825" kern="0" dirty="0" smtClean="0">
                <a:solidFill>
                  <a:prstClr val="black"/>
                </a:solidFill>
              </a:rPr>
              <a:t>14</a:t>
            </a:r>
            <a:endParaRPr lang="ru-RU" sz="825" kern="0" dirty="0">
              <a:solidFill>
                <a:prstClr val="black"/>
              </a:solidFill>
            </a:endParaRPr>
          </a:p>
        </p:txBody>
      </p:sp>
      <p:sp>
        <p:nvSpPr>
          <p:cNvPr id="129" name="TextBox 23"/>
          <p:cNvSpPr txBox="1"/>
          <p:nvPr/>
        </p:nvSpPr>
        <p:spPr bwMode="auto">
          <a:xfrm>
            <a:off x="3820694" y="5622975"/>
            <a:ext cx="373229" cy="220060"/>
          </a:xfrm>
          <a:prstGeom prst="rect">
            <a:avLst/>
          </a:prstGeom>
          <a:solidFill>
            <a:srgbClr val="C00000"/>
          </a:solidFill>
          <a:effectLst>
            <a:softEdge rad="63500"/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830" dirty="0" smtClean="0"/>
              <a:t>32</a:t>
            </a:r>
            <a:endParaRPr lang="ru-RU" sz="83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693" y="1042132"/>
            <a:ext cx="3022488" cy="166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65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448166</TotalTime>
  <Words>172</Words>
  <Application>Microsoft Office PowerPoint</Application>
  <PresentationFormat>Произвольный</PresentationFormat>
  <Paragraphs>101</Paragraphs>
  <Slides>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Clip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 СПЕЦИАЛИСТА АРМ №32 ПО ИНФОРМАЦИОННЫМ СИСТЕМАМ</dc:title>
  <dc:creator>ARM32</dc:creator>
  <cp:lastModifiedBy>смена ОМИП по РО</cp:lastModifiedBy>
  <cp:revision>21210</cp:revision>
  <cp:lastPrinted>2020-02-16T19:35:20Z</cp:lastPrinted>
  <dcterms:created xsi:type="dcterms:W3CDTF">2014-09-08T13:21:12Z</dcterms:created>
  <dcterms:modified xsi:type="dcterms:W3CDTF">2022-08-29T08:40:31Z</dcterms:modified>
</cp:coreProperties>
</file>